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17"/>
  </p:notesMasterIdLst>
  <p:sldIdLst>
    <p:sldId id="256" r:id="rId2"/>
    <p:sldId id="257" r:id="rId3"/>
    <p:sldId id="259" r:id="rId4"/>
    <p:sldId id="275" r:id="rId5"/>
    <p:sldId id="261" r:id="rId6"/>
    <p:sldId id="304" r:id="rId7"/>
    <p:sldId id="305" r:id="rId8"/>
    <p:sldId id="260" r:id="rId9"/>
    <p:sldId id="258" r:id="rId10"/>
    <p:sldId id="311" r:id="rId11"/>
    <p:sldId id="312" r:id="rId12"/>
    <p:sldId id="268" r:id="rId13"/>
    <p:sldId id="262" r:id="rId14"/>
    <p:sldId id="294" r:id="rId15"/>
    <p:sldId id="303" r:id="rId16"/>
  </p:sldIdLst>
  <p:sldSz cx="9144000" cy="514191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84">
          <p15:clr>
            <a:srgbClr val="A4A3A4"/>
          </p15:clr>
        </p15:guide>
        <p15:guide id="2" pos="29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8ED5"/>
    <a:srgbClr val="53585E"/>
    <a:srgbClr val="EEEFF3"/>
    <a:srgbClr val="F6D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975" autoAdjust="0"/>
  </p:normalViewPr>
  <p:slideViewPr>
    <p:cSldViewPr showGuides="1">
      <p:cViewPr varScale="1">
        <p:scale>
          <a:sx n="47" d="100"/>
          <a:sy n="47" d="100"/>
        </p:scale>
        <p:origin x="483" y="21"/>
      </p:cViewPr>
      <p:guideLst>
        <p:guide orient="horz" pos="1684"/>
        <p:guide pos="29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100"/>
    </p:cViewPr>
  </p:sorter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3.jpeg>
</file>

<file path=ppt/media/image4.jpeg>
</file>

<file path=ppt/media/image5.jpe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1C1AFF-D539-45A2-81CA-66B921DD8D52}" type="datetimeFigureOut">
              <a:rPr lang="zh-CN" altLang="en-US" smtClean="0"/>
              <a:t>2021/7/24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74456-EB52-4577-819A-4B7EA6F602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527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74456-EB52-4577-819A-4B7EA6F602C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3888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版权声明：</a:t>
            </a:r>
            <a:r>
              <a:rPr lang="en-US" altLang="zh-CN" dirty="0"/>
              <a:t>300</a:t>
            </a:r>
            <a:r>
              <a:rPr lang="zh-CN" altLang="en-US" dirty="0"/>
              <a:t>套精品模板商业授权，请联系</a:t>
            </a:r>
            <a:r>
              <a:rPr lang="en-US" altLang="zh-CN" dirty="0"/>
              <a:t>【</a:t>
            </a:r>
            <a:r>
              <a:rPr lang="zh-CN" altLang="en-US" dirty="0"/>
              <a:t>锐旗设计</a:t>
            </a:r>
            <a:r>
              <a:rPr lang="en-US" altLang="zh-CN" dirty="0"/>
              <a:t>】:https://9ppt.taobao.com</a:t>
            </a:r>
            <a:r>
              <a:rPr lang="zh-CN" altLang="en-US" dirty="0"/>
              <a:t>，专业</a:t>
            </a:r>
            <a:r>
              <a:rPr lang="en-US" altLang="zh-CN" dirty="0"/>
              <a:t>PPT</a:t>
            </a:r>
            <a:r>
              <a:rPr lang="zh-CN" altLang="en-US" dirty="0"/>
              <a:t>老师为你解决所有</a:t>
            </a:r>
            <a:r>
              <a:rPr lang="en-US" altLang="zh-CN" dirty="0"/>
              <a:t>PPT</a:t>
            </a:r>
            <a:r>
              <a:rPr lang="zh-CN" altLang="en-US" dirty="0"/>
              <a:t>问题！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74456-EB52-4577-819A-4B7EA6F602C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5272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74456-EB52-4577-819A-4B7EA6F602C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263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513"/>
            <a:ext cx="6858000" cy="1790147"/>
          </a:xfrm>
        </p:spPr>
        <p:txBody>
          <a:bodyPr anchor="b"/>
          <a:lstStyle>
            <a:lvl1pPr algn="ctr">
              <a:defRPr sz="44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0695"/>
            <a:ext cx="6858000" cy="1241438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09" indent="0" algn="ctr">
              <a:buNone/>
              <a:defRPr sz="1500"/>
            </a:lvl2pPr>
            <a:lvl3pPr marL="685617" indent="0" algn="ctr">
              <a:buNone/>
              <a:defRPr sz="1350"/>
            </a:lvl3pPr>
            <a:lvl4pPr marL="1028426" indent="0" algn="ctr">
              <a:buNone/>
              <a:defRPr sz="1200"/>
            </a:lvl4pPr>
            <a:lvl5pPr marL="1371234" indent="0" algn="ctr">
              <a:buNone/>
              <a:defRPr sz="1200"/>
            </a:lvl5pPr>
            <a:lvl6pPr marL="1714043" indent="0" algn="ctr">
              <a:buNone/>
              <a:defRPr sz="1200"/>
            </a:lvl6pPr>
            <a:lvl7pPr marL="2056851" indent="0" algn="ctr">
              <a:buNone/>
              <a:defRPr sz="1200"/>
            </a:lvl7pPr>
            <a:lvl8pPr marL="2399660" indent="0" algn="ctr">
              <a:buNone/>
              <a:defRPr sz="1200"/>
            </a:lvl8pPr>
            <a:lvl9pPr marL="2742468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193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202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759"/>
            <a:ext cx="1971675" cy="435753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759"/>
            <a:ext cx="5800725" cy="435753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54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954366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9212755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0615495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36030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1931932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7462346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706428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0"/>
          <p:cNvSpPr>
            <a:spLocks noChangeArrowheads="1"/>
          </p:cNvSpPr>
          <p:nvPr userDrawn="1"/>
        </p:nvSpPr>
        <p:spPr bwMode="auto">
          <a:xfrm>
            <a:off x="6804248" y="4860924"/>
            <a:ext cx="1874590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800" dirty="0">
                <a:solidFill>
                  <a:srgbClr val="53585E"/>
                </a:solidFill>
                <a:latin typeface="Arial" pitchFamily="34" charset="0"/>
                <a:cs typeface="Arial" pitchFamily="34" charset="0"/>
              </a:rPr>
              <a:t>www.yourwebsite.com</a:t>
            </a:r>
            <a:endParaRPr lang="zh-CN" altLang="en-US" sz="800" dirty="0">
              <a:solidFill>
                <a:srgbClr val="53585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菱形 7"/>
          <p:cNvSpPr/>
          <p:nvPr userDrawn="1"/>
        </p:nvSpPr>
        <p:spPr>
          <a:xfrm>
            <a:off x="8709226" y="4800601"/>
            <a:ext cx="238246" cy="238244"/>
          </a:xfrm>
          <a:prstGeom prst="diamond">
            <a:avLst/>
          </a:prstGeom>
          <a:noFill/>
          <a:ln w="6350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Rectangle 20"/>
          <p:cNvSpPr>
            <a:spLocks noChangeArrowheads="1"/>
          </p:cNvSpPr>
          <p:nvPr userDrawn="1"/>
        </p:nvSpPr>
        <p:spPr bwMode="auto">
          <a:xfrm>
            <a:off x="251520" y="4860924"/>
            <a:ext cx="1755254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800" dirty="0">
                <a:solidFill>
                  <a:srgbClr val="53585E"/>
                </a:solidFill>
                <a:latin typeface="Arial" pitchFamily="34" charset="0"/>
                <a:cs typeface="Arial" pitchFamily="34" charset="0"/>
              </a:rPr>
              <a:t>yourmail@business.com</a:t>
            </a:r>
            <a:endParaRPr lang="zh-CN" altLang="en-US" sz="800" dirty="0">
              <a:solidFill>
                <a:srgbClr val="53585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灯片编号占位符 5"/>
          <p:cNvSpPr txBox="1"/>
          <p:nvPr userDrawn="1"/>
        </p:nvSpPr>
        <p:spPr>
          <a:xfrm>
            <a:off x="8649858" y="4854858"/>
            <a:ext cx="360040" cy="144016"/>
          </a:xfrm>
          <a:prstGeom prst="rect">
            <a:avLst/>
          </a:prstGeom>
        </p:spPr>
        <p:txBody>
          <a:bodyPr tIns="0" bIns="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fld id="{36567833-4B14-40FE-AE92-49CC326BF8AB}" type="slidenum">
              <a:rPr lang="zh-CN" altLang="en-US" sz="800">
                <a:solidFill>
                  <a:srgbClr val="53585E"/>
                </a:solidFill>
                <a:latin typeface="+mn-lt"/>
                <a:cs typeface="Arial" pitchFamily="34" charset="0"/>
              </a:rPr>
              <a:t>‹#›</a:t>
            </a:fld>
            <a:endParaRPr lang="zh-CN" altLang="en-US" sz="800" dirty="0">
              <a:solidFill>
                <a:srgbClr val="53585E"/>
              </a:solidFill>
              <a:latin typeface="+mn-lt"/>
              <a:cs typeface="Arial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466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1908"/>
            <a:ext cx="7886700" cy="2138893"/>
          </a:xfrm>
        </p:spPr>
        <p:txBody>
          <a:bodyPr anchor="b"/>
          <a:lstStyle>
            <a:lvl1pPr>
              <a:defRPr sz="44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036"/>
            <a:ext cx="7886700" cy="1124793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0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617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42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23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04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685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39966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46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349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8796"/>
            <a:ext cx="3886200" cy="326249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8796"/>
            <a:ext cx="3886200" cy="326249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014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759"/>
            <a:ext cx="7886700" cy="99386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483"/>
            <a:ext cx="3868340" cy="61774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09" indent="0">
              <a:buNone/>
              <a:defRPr sz="1500" b="1"/>
            </a:lvl2pPr>
            <a:lvl3pPr marL="685617" indent="0">
              <a:buNone/>
              <a:defRPr sz="1350" b="1"/>
            </a:lvl3pPr>
            <a:lvl4pPr marL="1028426" indent="0">
              <a:buNone/>
              <a:defRPr sz="1200" b="1"/>
            </a:lvl4pPr>
            <a:lvl5pPr marL="1371234" indent="0">
              <a:buNone/>
              <a:defRPr sz="1200" b="1"/>
            </a:lvl5pPr>
            <a:lvl6pPr marL="1714043" indent="0">
              <a:buNone/>
              <a:defRPr sz="1200" b="1"/>
            </a:lvl6pPr>
            <a:lvl7pPr marL="2056851" indent="0">
              <a:buNone/>
              <a:defRPr sz="1200" b="1"/>
            </a:lvl7pPr>
            <a:lvl8pPr marL="2399660" indent="0">
              <a:buNone/>
              <a:defRPr sz="1200" b="1"/>
            </a:lvl8pPr>
            <a:lvl9pPr marL="2742468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227"/>
            <a:ext cx="3868340" cy="2762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83"/>
            <a:ext cx="3887391" cy="61774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09" indent="0">
              <a:buNone/>
              <a:defRPr sz="1500" b="1"/>
            </a:lvl2pPr>
            <a:lvl3pPr marL="685617" indent="0">
              <a:buNone/>
              <a:defRPr sz="1350" b="1"/>
            </a:lvl3pPr>
            <a:lvl4pPr marL="1028426" indent="0">
              <a:buNone/>
              <a:defRPr sz="1200" b="1"/>
            </a:lvl4pPr>
            <a:lvl5pPr marL="1371234" indent="0">
              <a:buNone/>
              <a:defRPr sz="1200" b="1"/>
            </a:lvl5pPr>
            <a:lvl6pPr marL="1714043" indent="0">
              <a:buNone/>
              <a:defRPr sz="1200" b="1"/>
            </a:lvl6pPr>
            <a:lvl7pPr marL="2056851" indent="0">
              <a:buNone/>
              <a:defRPr sz="1200" b="1"/>
            </a:lvl7pPr>
            <a:lvl8pPr marL="2399660" indent="0">
              <a:buNone/>
              <a:defRPr sz="1200" b="1"/>
            </a:lvl8pPr>
            <a:lvl9pPr marL="2742468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227"/>
            <a:ext cx="3887391" cy="2762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14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73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051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794"/>
            <a:ext cx="2949178" cy="1199780"/>
          </a:xfrm>
        </p:spPr>
        <p:txBody>
          <a:bodyPr anchor="b"/>
          <a:lstStyle>
            <a:lvl1pPr>
              <a:defRPr sz="23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341"/>
            <a:ext cx="4629150" cy="3654091"/>
          </a:xfrm>
        </p:spPr>
        <p:txBody>
          <a:bodyPr/>
          <a:lstStyle>
            <a:lvl1pPr>
              <a:defRPr sz="2399"/>
            </a:lvl1pPr>
            <a:lvl2pPr>
              <a:defRPr sz="2099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2574"/>
            <a:ext cx="2949178" cy="2857809"/>
          </a:xfrm>
        </p:spPr>
        <p:txBody>
          <a:bodyPr/>
          <a:lstStyle>
            <a:lvl1pPr marL="0" indent="0">
              <a:buNone/>
              <a:defRPr sz="1200"/>
            </a:lvl1pPr>
            <a:lvl2pPr marL="342809" indent="0">
              <a:buNone/>
              <a:defRPr sz="1050"/>
            </a:lvl2pPr>
            <a:lvl3pPr marL="685617" indent="0">
              <a:buNone/>
              <a:defRPr sz="900"/>
            </a:lvl3pPr>
            <a:lvl4pPr marL="1028426" indent="0">
              <a:buNone/>
              <a:defRPr sz="750"/>
            </a:lvl4pPr>
            <a:lvl5pPr marL="1371234" indent="0">
              <a:buNone/>
              <a:defRPr sz="750"/>
            </a:lvl5pPr>
            <a:lvl6pPr marL="1714043" indent="0">
              <a:buNone/>
              <a:defRPr sz="750"/>
            </a:lvl6pPr>
            <a:lvl7pPr marL="2056851" indent="0">
              <a:buNone/>
              <a:defRPr sz="750"/>
            </a:lvl7pPr>
            <a:lvl8pPr marL="2399660" indent="0">
              <a:buNone/>
              <a:defRPr sz="750"/>
            </a:lvl8pPr>
            <a:lvl9pPr marL="2742468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567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794"/>
            <a:ext cx="2949178" cy="1199780"/>
          </a:xfrm>
        </p:spPr>
        <p:txBody>
          <a:bodyPr anchor="b"/>
          <a:lstStyle>
            <a:lvl1pPr>
              <a:defRPr sz="23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341"/>
            <a:ext cx="4629150" cy="3654091"/>
          </a:xfrm>
        </p:spPr>
        <p:txBody>
          <a:bodyPr anchor="t"/>
          <a:lstStyle>
            <a:lvl1pPr marL="0" indent="0">
              <a:buNone/>
              <a:defRPr sz="2399"/>
            </a:lvl1pPr>
            <a:lvl2pPr marL="342809" indent="0">
              <a:buNone/>
              <a:defRPr sz="2099"/>
            </a:lvl2pPr>
            <a:lvl3pPr marL="685617" indent="0">
              <a:buNone/>
              <a:defRPr sz="1800"/>
            </a:lvl3pPr>
            <a:lvl4pPr marL="1028426" indent="0">
              <a:buNone/>
              <a:defRPr sz="1500"/>
            </a:lvl4pPr>
            <a:lvl5pPr marL="1371234" indent="0">
              <a:buNone/>
              <a:defRPr sz="1500"/>
            </a:lvl5pPr>
            <a:lvl6pPr marL="1714043" indent="0">
              <a:buNone/>
              <a:defRPr sz="1500"/>
            </a:lvl6pPr>
            <a:lvl7pPr marL="2056851" indent="0">
              <a:buNone/>
              <a:defRPr sz="1500"/>
            </a:lvl7pPr>
            <a:lvl8pPr marL="2399660" indent="0">
              <a:buNone/>
              <a:defRPr sz="1500"/>
            </a:lvl8pPr>
            <a:lvl9pPr marL="2742468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2574"/>
            <a:ext cx="2949178" cy="2857809"/>
          </a:xfrm>
        </p:spPr>
        <p:txBody>
          <a:bodyPr/>
          <a:lstStyle>
            <a:lvl1pPr marL="0" indent="0">
              <a:buNone/>
              <a:defRPr sz="1200"/>
            </a:lvl1pPr>
            <a:lvl2pPr marL="342809" indent="0">
              <a:buNone/>
              <a:defRPr sz="1050"/>
            </a:lvl2pPr>
            <a:lvl3pPr marL="685617" indent="0">
              <a:buNone/>
              <a:defRPr sz="900"/>
            </a:lvl3pPr>
            <a:lvl4pPr marL="1028426" indent="0">
              <a:buNone/>
              <a:defRPr sz="750"/>
            </a:lvl4pPr>
            <a:lvl5pPr marL="1371234" indent="0">
              <a:buNone/>
              <a:defRPr sz="750"/>
            </a:lvl5pPr>
            <a:lvl6pPr marL="1714043" indent="0">
              <a:buNone/>
              <a:defRPr sz="750"/>
            </a:lvl6pPr>
            <a:lvl7pPr marL="2056851" indent="0">
              <a:buNone/>
              <a:defRPr sz="750"/>
            </a:lvl7pPr>
            <a:lvl8pPr marL="2399660" indent="0">
              <a:buNone/>
              <a:defRPr sz="750"/>
            </a:lvl8pPr>
            <a:lvl9pPr marL="2742468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850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759"/>
            <a:ext cx="7886700" cy="9938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8796"/>
            <a:ext cx="7886700" cy="3262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5792"/>
            <a:ext cx="20574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5792"/>
            <a:ext cx="30861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5792"/>
            <a:ext cx="20574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266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50" r:id="rId19"/>
  </p:sldLayoutIdLst>
  <p:txStyles>
    <p:titleStyle>
      <a:lvl1pPr algn="l" defTabSz="685617" rtl="0" eaLnBrk="1" latinLnBrk="0" hangingPunct="1">
        <a:lnSpc>
          <a:spcPct val="90000"/>
        </a:lnSpc>
        <a:spcBef>
          <a:spcPct val="0"/>
        </a:spcBef>
        <a:buNone/>
        <a:defRPr sz="32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04" indent="-171404" algn="l" defTabSz="6856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14213" indent="-171404" algn="l" defTabSz="6856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021" indent="-171404" algn="l" defTabSz="6856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99830" indent="-171404" algn="l" defTabSz="6856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639" indent="-171404" algn="l" defTabSz="6856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447" indent="-171404" algn="l" defTabSz="6856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256" indent="-171404" algn="l" defTabSz="6856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064" indent="-171404" algn="l" defTabSz="6856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3873" indent="-171404" algn="l" defTabSz="6856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09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17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426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234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043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6851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660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468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-7938"/>
            <a:ext cx="2556000" cy="5159376"/>
          </a:xfrm>
          <a:custGeom>
            <a:avLst/>
            <a:gdLst>
              <a:gd name="T0" fmla="*/ 0 w 1624"/>
              <a:gd name="T1" fmla="*/ 0 h 3250"/>
              <a:gd name="T2" fmla="*/ 1624 w 1624"/>
              <a:gd name="T3" fmla="*/ 1625 h 3250"/>
              <a:gd name="T4" fmla="*/ 0 w 1624"/>
              <a:gd name="T5" fmla="*/ 3250 h 3250"/>
              <a:gd name="T6" fmla="*/ 0 w 1624"/>
              <a:gd name="T7" fmla="*/ 0 h 3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24" h="3250">
                <a:moveTo>
                  <a:pt x="0" y="0"/>
                </a:moveTo>
                <a:lnTo>
                  <a:pt x="1624" y="1625"/>
                </a:lnTo>
                <a:lnTo>
                  <a:pt x="0" y="325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/>
            </a:stretch>
          </a:blipFill>
          <a:ln w="1270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Freeform 7"/>
          <p:cNvSpPr/>
          <p:nvPr/>
        </p:nvSpPr>
        <p:spPr bwMode="auto">
          <a:xfrm>
            <a:off x="0" y="2133600"/>
            <a:ext cx="438938" cy="876300"/>
          </a:xfrm>
          <a:custGeom>
            <a:avLst/>
            <a:gdLst>
              <a:gd name="T0" fmla="*/ 0 w 557"/>
              <a:gd name="T1" fmla="*/ 0 h 1112"/>
              <a:gd name="T2" fmla="*/ 557 w 557"/>
              <a:gd name="T3" fmla="*/ 557 h 1112"/>
              <a:gd name="T4" fmla="*/ 0 w 557"/>
              <a:gd name="T5" fmla="*/ 1112 h 1112"/>
              <a:gd name="T6" fmla="*/ 0 w 557"/>
              <a:gd name="T7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7" h="1112">
                <a:moveTo>
                  <a:pt x="0" y="0"/>
                </a:moveTo>
                <a:lnTo>
                  <a:pt x="557" y="557"/>
                </a:lnTo>
                <a:lnTo>
                  <a:pt x="0" y="111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8"/>
          <p:cNvSpPr/>
          <p:nvPr/>
        </p:nvSpPr>
        <p:spPr bwMode="auto">
          <a:xfrm>
            <a:off x="1965761" y="1562844"/>
            <a:ext cx="580472" cy="1158916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noFill/>
          <a:ln w="6350" cap="flat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9"/>
          <p:cNvSpPr/>
          <p:nvPr/>
        </p:nvSpPr>
        <p:spPr bwMode="auto">
          <a:xfrm>
            <a:off x="2222130" y="2089955"/>
            <a:ext cx="471804" cy="945307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Rectangle 18"/>
          <p:cNvSpPr>
            <a:spLocks noChangeArrowheads="1"/>
          </p:cNvSpPr>
          <p:nvPr/>
        </p:nvSpPr>
        <p:spPr bwMode="auto">
          <a:xfrm>
            <a:off x="3035755" y="1699381"/>
            <a:ext cx="398346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itchFamily="34" charset="0"/>
                <a:ea typeface="微软雅黑" pitchFamily="34" charset="-122"/>
                <a:cs typeface="宋体" pitchFamily="2" charset="-122"/>
              </a:rPr>
              <a:t>C++QT</a:t>
            </a:r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itchFamily="34" charset="0"/>
                <a:ea typeface="微软雅黑" pitchFamily="34" charset="-122"/>
                <a:cs typeface="宋体" pitchFamily="2" charset="-122"/>
              </a:rPr>
              <a:t>实训小组汇报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Impact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19" name="Line 21"/>
          <p:cNvSpPr>
            <a:spLocks noChangeShapeType="1"/>
          </p:cNvSpPr>
          <p:nvPr/>
        </p:nvSpPr>
        <p:spPr bwMode="auto">
          <a:xfrm>
            <a:off x="3070359" y="2498956"/>
            <a:ext cx="3672000" cy="0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rgbClr val="000000"/>
              </a:solidFill>
              <a:latin typeface="Arial" pitchFamily="34" charset="0"/>
            </a:endParaRPr>
          </a:p>
        </p:txBody>
      </p:sp>
      <p:sp>
        <p:nvSpPr>
          <p:cNvPr id="10" name="Rectangle 20"/>
          <p:cNvSpPr>
            <a:spLocks noChangeArrowheads="1"/>
          </p:cNvSpPr>
          <p:nvPr/>
        </p:nvSpPr>
        <p:spPr bwMode="auto">
          <a:xfrm>
            <a:off x="3105344" y="2788841"/>
            <a:ext cx="391387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1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●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团队成员：孙东东   汪 凯   张泽皓 </a:t>
            </a:r>
            <a:r>
              <a:rPr lang="en-US" altLang="zh-CN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  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张子石 </a:t>
            </a:r>
            <a:r>
              <a:rPr lang="en-US" altLang="zh-CN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  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张伊明   束 童  朱禹帆  </a:t>
            </a:r>
            <a:endParaRPr lang="en-US" altLang="zh-CN" sz="1000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1" name="菱形 10"/>
          <p:cNvSpPr/>
          <p:nvPr/>
        </p:nvSpPr>
        <p:spPr>
          <a:xfrm>
            <a:off x="1035647" y="3165532"/>
            <a:ext cx="2034712" cy="2034712"/>
          </a:xfrm>
          <a:prstGeom prst="diamond">
            <a:avLst/>
          </a:prstGeom>
          <a:blipFill>
            <a:blip r:embed="rId4" cstate="print"/>
            <a:srcRect/>
            <a:stretch>
              <a:fillRect r="3"/>
            </a:stretch>
          </a:blip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菱形 11"/>
          <p:cNvSpPr/>
          <p:nvPr/>
        </p:nvSpPr>
        <p:spPr>
          <a:xfrm>
            <a:off x="-18255" y="4227140"/>
            <a:ext cx="2034712" cy="2034712"/>
          </a:xfrm>
          <a:prstGeom prst="diamond">
            <a:avLst/>
          </a:prstGeom>
          <a:solidFill>
            <a:schemeClr val="accent2"/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菱形 14"/>
          <p:cNvSpPr/>
          <p:nvPr/>
        </p:nvSpPr>
        <p:spPr>
          <a:xfrm>
            <a:off x="2090093" y="4227140"/>
            <a:ext cx="2034712" cy="2034712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Rectangle 18"/>
          <p:cNvSpPr>
            <a:spLocks noChangeArrowheads="1"/>
          </p:cNvSpPr>
          <p:nvPr/>
        </p:nvSpPr>
        <p:spPr bwMode="auto">
          <a:xfrm>
            <a:off x="6876000" y="2361505"/>
            <a:ext cx="1368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accent1"/>
                </a:solidFill>
                <a:latin typeface="Impact" pitchFamily="34" charset="0"/>
                <a:ea typeface="微软雅黑" pitchFamily="34" charset="-122"/>
                <a:cs typeface="宋体" pitchFamily="2" charset="-122"/>
              </a:rPr>
              <a:t>人民当家做组</a:t>
            </a:r>
            <a:endParaRPr lang="en-US" altLang="zh-CN" sz="1600" dirty="0">
              <a:solidFill>
                <a:schemeClr val="accent1"/>
              </a:solidFill>
              <a:latin typeface="Impact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14" name="Rectangle 20">
            <a:extLst>
              <a:ext uri="{FF2B5EF4-FFF2-40B4-BE49-F238E27FC236}">
                <a16:creationId xmlns:a16="http://schemas.microsoft.com/office/drawing/2014/main" id="{8C1F7F5D-268C-4386-A226-5D7BF59E12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5344" y="3240985"/>
            <a:ext cx="3816526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1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●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汇报人：孙东东</a:t>
            </a:r>
            <a:endParaRPr lang="en-US" altLang="zh-CN" sz="1000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0" name="Rectangle 20">
            <a:extLst>
              <a:ext uri="{FF2B5EF4-FFF2-40B4-BE49-F238E27FC236}">
                <a16:creationId xmlns:a16="http://schemas.microsoft.com/office/drawing/2014/main" id="{DA897C63-DF1F-43AA-95E0-89FCBFDEA5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7474" y="4874956"/>
            <a:ext cx="4608526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2021 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年 </a:t>
            </a:r>
            <a:r>
              <a:rPr lang="en-US" altLang="zh-CN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7 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月 </a:t>
            </a:r>
            <a:r>
              <a:rPr lang="en-US" altLang="zh-CN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14 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日                                                                                 共</a:t>
            </a:r>
            <a:r>
              <a:rPr lang="en-US" altLang="zh-CN" sz="1000">
                <a:latin typeface="微软雅黑" pitchFamily="34" charset="-122"/>
                <a:ea typeface="微软雅黑" pitchFamily="34" charset="-122"/>
                <a:cs typeface="Arial" pitchFamily="34" charset="0"/>
              </a:rPr>
              <a:t>1</a:t>
            </a:r>
            <a:r>
              <a:rPr lang="en-US" altLang="zh-CN" sz="1000" dirty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4</a:t>
            </a:r>
            <a:r>
              <a:rPr lang="zh-CN" altLang="en-US" sz="1000">
                <a:latin typeface="微软雅黑" pitchFamily="34" charset="-122"/>
                <a:ea typeface="微软雅黑" pitchFamily="34" charset="-122"/>
                <a:cs typeface="Arial" pitchFamily="34" charset="0"/>
              </a:rPr>
              <a:t>页                                                                        </a:t>
            </a:r>
            <a:endParaRPr lang="en-US" altLang="zh-CN" sz="1000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</p:spTree>
  </p:cSld>
  <p:clrMapOvr>
    <a:masterClrMapping/>
  </p:clrMapOvr>
  <p:transition spd="slow" advTm="13127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8"/>
          <p:cNvSpPr/>
          <p:nvPr/>
        </p:nvSpPr>
        <p:spPr bwMode="auto">
          <a:xfrm>
            <a:off x="0" y="0"/>
            <a:ext cx="322337" cy="643548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9"/>
          <p:cNvSpPr/>
          <p:nvPr/>
        </p:nvSpPr>
        <p:spPr bwMode="auto">
          <a:xfrm>
            <a:off x="99884" y="225172"/>
            <a:ext cx="216113" cy="433005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Rectangle 18"/>
          <p:cNvSpPr>
            <a:spLocks noChangeArrowheads="1"/>
          </p:cNvSpPr>
          <p:nvPr/>
        </p:nvSpPr>
        <p:spPr bwMode="auto">
          <a:xfrm>
            <a:off x="463550" y="194692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2"/>
                </a:solidFill>
                <a:latin typeface="Impact" panose="020B0806030902050204" pitchFamily="34" charset="0"/>
                <a:ea typeface="微软雅黑" pitchFamily="34" charset="-122"/>
                <a:cs typeface="宋体" pitchFamily="2" charset="-122"/>
              </a:rPr>
              <a:t>产品调研</a:t>
            </a:r>
            <a:endParaRPr lang="en-US" altLang="zh-CN" sz="2000" b="1" dirty="0">
              <a:solidFill>
                <a:schemeClr val="accent2"/>
              </a:solidFill>
              <a:latin typeface="Impact" panose="020B0806030902050204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70755" y="690156"/>
            <a:ext cx="1296000" cy="38023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Rectangle 20"/>
          <p:cNvSpPr>
            <a:spLocks noChangeArrowheads="1"/>
          </p:cNvSpPr>
          <p:nvPr/>
        </p:nvSpPr>
        <p:spPr bwMode="auto">
          <a:xfrm>
            <a:off x="755576" y="2778623"/>
            <a:ext cx="3096344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 have many PowerPoint </a:t>
            </a:r>
            <a:r>
              <a:rPr lang="zh-CN" altLang="en-US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templates</a:t>
            </a:r>
            <a:r>
              <a:rPr lang="en-US" altLang="zh-CN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7" name="Rectangle 20"/>
          <p:cNvSpPr>
            <a:spLocks noChangeArrowheads="1"/>
          </p:cNvSpPr>
          <p:nvPr/>
        </p:nvSpPr>
        <p:spPr bwMode="auto">
          <a:xfrm>
            <a:off x="1416685" y="655955"/>
            <a:ext cx="14033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srgbClr val="53585E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OneNote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8816203" y="4878274"/>
            <a:ext cx="3289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09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983700" y="675551"/>
            <a:ext cx="1296000" cy="38023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20"/>
          <p:cNvSpPr>
            <a:spLocks noChangeArrowheads="1"/>
          </p:cNvSpPr>
          <p:nvPr/>
        </p:nvSpPr>
        <p:spPr bwMode="auto">
          <a:xfrm>
            <a:off x="5268521" y="2764018"/>
            <a:ext cx="3096344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 have many PowerPoint </a:t>
            </a:r>
            <a:r>
              <a:rPr lang="zh-CN" altLang="en-US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templates</a:t>
            </a:r>
            <a:r>
              <a:rPr lang="en-US" altLang="zh-CN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5857875" y="643255"/>
            <a:ext cx="154749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srgbClr val="53585E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Apple</a:t>
            </a:r>
            <a:r>
              <a:rPr lang="zh-CN" altLang="en-US" sz="2000" dirty="0">
                <a:solidFill>
                  <a:srgbClr val="53585E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备忘录</a:t>
            </a:r>
          </a:p>
        </p:txBody>
      </p:sp>
      <p:pic>
        <p:nvPicPr>
          <p:cNvPr id="2" name="图片 1" descr="截屏2021-07-13 下午3.58.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95" y="1170940"/>
            <a:ext cx="4318000" cy="2372360"/>
          </a:xfrm>
          <a:prstGeom prst="rect">
            <a:avLst/>
          </a:prstGeom>
        </p:spPr>
      </p:pic>
      <p:pic>
        <p:nvPicPr>
          <p:cNvPr id="8" name="图片 7" descr="截屏2021-07-13 下午4.02.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720" y="1170940"/>
            <a:ext cx="4417060" cy="3225165"/>
          </a:xfrm>
          <a:prstGeom prst="rect">
            <a:avLst/>
          </a:prstGeom>
        </p:spPr>
      </p:pic>
    </p:spTree>
  </p:cSld>
  <p:clrMapOvr>
    <a:masterClrMapping/>
  </p:clrMapOvr>
  <p:transition spd="slow" advTm="19123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8"/>
          <p:cNvSpPr/>
          <p:nvPr/>
        </p:nvSpPr>
        <p:spPr bwMode="auto">
          <a:xfrm>
            <a:off x="0" y="0"/>
            <a:ext cx="322337" cy="643548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9"/>
          <p:cNvSpPr/>
          <p:nvPr/>
        </p:nvSpPr>
        <p:spPr bwMode="auto">
          <a:xfrm>
            <a:off x="99884" y="225172"/>
            <a:ext cx="216113" cy="433005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Rectangle 18"/>
          <p:cNvSpPr>
            <a:spLocks noChangeArrowheads="1"/>
          </p:cNvSpPr>
          <p:nvPr/>
        </p:nvSpPr>
        <p:spPr bwMode="auto">
          <a:xfrm>
            <a:off x="463550" y="194692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2"/>
                </a:solidFill>
                <a:latin typeface="Impact" panose="020B0806030902050204" pitchFamily="34" charset="0"/>
                <a:ea typeface="微软雅黑" pitchFamily="34" charset="-122"/>
                <a:cs typeface="宋体" pitchFamily="2" charset="-122"/>
              </a:rPr>
              <a:t>产品调研</a:t>
            </a:r>
            <a:endParaRPr lang="en-US" altLang="zh-CN" sz="2000" b="1" dirty="0">
              <a:solidFill>
                <a:schemeClr val="accent2"/>
              </a:solidFill>
              <a:latin typeface="Impact" panose="020B0806030902050204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16203" y="4878274"/>
            <a:ext cx="306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10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99695" y="2286635"/>
            <a:ext cx="1950720" cy="96012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市面产品特点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2524760" y="4180205"/>
            <a:ext cx="1428750" cy="82804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Apple</a:t>
            </a:r>
          </a:p>
          <a:p>
            <a:pPr algn="ctr"/>
            <a:r>
              <a:rPr lang="zh-CN" altLang="en-US"/>
              <a:t>备忘录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2524760" y="1645285"/>
            <a:ext cx="1428750" cy="82804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印象笔记</a:t>
            </a:r>
          </a:p>
        </p:txBody>
      </p:sp>
      <p:sp>
        <p:nvSpPr>
          <p:cNvPr id="15" name="圆角矩形 14"/>
          <p:cNvSpPr/>
          <p:nvPr/>
        </p:nvSpPr>
        <p:spPr>
          <a:xfrm>
            <a:off x="2524760" y="2912745"/>
            <a:ext cx="1428750" cy="82804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OneNote</a:t>
            </a:r>
          </a:p>
        </p:txBody>
      </p:sp>
      <p:sp>
        <p:nvSpPr>
          <p:cNvPr id="18" name="圆角矩形 17"/>
          <p:cNvSpPr/>
          <p:nvPr/>
        </p:nvSpPr>
        <p:spPr>
          <a:xfrm>
            <a:off x="2524760" y="377825"/>
            <a:ext cx="1428750" cy="82804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Google keep</a:t>
            </a:r>
          </a:p>
        </p:txBody>
      </p:sp>
      <p:sp>
        <p:nvSpPr>
          <p:cNvPr id="19" name="圆角矩形 18"/>
          <p:cNvSpPr/>
          <p:nvPr/>
        </p:nvSpPr>
        <p:spPr>
          <a:xfrm>
            <a:off x="4476115" y="377825"/>
            <a:ext cx="4241165" cy="82804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完全依靠云端同步；功能、上手简单；</a:t>
            </a:r>
          </a:p>
        </p:txBody>
      </p:sp>
      <p:cxnSp>
        <p:nvCxnSpPr>
          <p:cNvPr id="20" name="直接连接符 19"/>
          <p:cNvCxnSpPr>
            <a:stCxn id="2" idx="3"/>
            <a:endCxn id="18" idx="1"/>
          </p:cNvCxnSpPr>
          <p:nvPr/>
        </p:nvCxnSpPr>
        <p:spPr>
          <a:xfrm flipV="1">
            <a:off x="2050415" y="791845"/>
            <a:ext cx="474345" cy="19748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2" idx="3"/>
            <a:endCxn id="9" idx="1"/>
          </p:cNvCxnSpPr>
          <p:nvPr/>
        </p:nvCxnSpPr>
        <p:spPr>
          <a:xfrm flipV="1">
            <a:off x="2050415" y="2059305"/>
            <a:ext cx="474345" cy="707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2" idx="3"/>
            <a:endCxn id="15" idx="1"/>
          </p:cNvCxnSpPr>
          <p:nvPr/>
        </p:nvCxnSpPr>
        <p:spPr>
          <a:xfrm>
            <a:off x="2050415" y="2766695"/>
            <a:ext cx="474345" cy="5600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>
            <a:stCxn id="2" idx="3"/>
            <a:endCxn id="8" idx="1"/>
          </p:cNvCxnSpPr>
          <p:nvPr/>
        </p:nvCxnSpPr>
        <p:spPr>
          <a:xfrm>
            <a:off x="2050415" y="2766695"/>
            <a:ext cx="474345" cy="1827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圆角矩形 24"/>
          <p:cNvSpPr/>
          <p:nvPr/>
        </p:nvSpPr>
        <p:spPr>
          <a:xfrm>
            <a:off x="4476115" y="1645285"/>
            <a:ext cx="4241165" cy="82804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可裁剪网页内容作为笔记内容，收集效率高；可云端可离线</a:t>
            </a:r>
          </a:p>
        </p:txBody>
      </p:sp>
      <p:sp>
        <p:nvSpPr>
          <p:cNvPr id="26" name="圆角矩形 25"/>
          <p:cNvSpPr/>
          <p:nvPr/>
        </p:nvSpPr>
        <p:spPr>
          <a:xfrm>
            <a:off x="4476115" y="2912745"/>
            <a:ext cx="4241165" cy="82804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编辑功能强大（类似</a:t>
            </a:r>
            <a:r>
              <a:rPr lang="en-US" altLang="zh-CN" sz="1600"/>
              <a:t>office</a:t>
            </a:r>
            <a:r>
              <a:rPr lang="zh-CN" altLang="en-US" sz="1600"/>
              <a:t>）；可以进行笔记分类；支持文档类型多；</a:t>
            </a:r>
            <a:r>
              <a:rPr lang="zh-CN" altLang="en-US" sz="1600">
                <a:sym typeface="+mn-ea"/>
              </a:rPr>
              <a:t>可云端可离线</a:t>
            </a:r>
            <a:endParaRPr lang="zh-CN" altLang="en-US" sz="1600"/>
          </a:p>
          <a:p>
            <a:pPr algn="ctr"/>
            <a:endParaRPr lang="zh-CN" altLang="en-US" sz="1600"/>
          </a:p>
        </p:txBody>
      </p:sp>
      <p:cxnSp>
        <p:nvCxnSpPr>
          <p:cNvPr id="28" name="直接连接符 27"/>
          <p:cNvCxnSpPr/>
          <p:nvPr/>
        </p:nvCxnSpPr>
        <p:spPr>
          <a:xfrm>
            <a:off x="3953510" y="791845"/>
            <a:ext cx="522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3953510" y="2059305"/>
            <a:ext cx="522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3953510" y="3326765"/>
            <a:ext cx="522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圆角矩形 31"/>
          <p:cNvSpPr/>
          <p:nvPr/>
        </p:nvSpPr>
        <p:spPr>
          <a:xfrm>
            <a:off x="4476115" y="4180205"/>
            <a:ext cx="4241165" cy="82804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使用及其方便，苹果设备之间无缝使用；支持多人协作；可云端可离线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3953510" y="4594225"/>
            <a:ext cx="522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19123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矩形 1"/>
          <p:cNvSpPr/>
          <p:nvPr/>
        </p:nvSpPr>
        <p:spPr>
          <a:xfrm>
            <a:off x="4412157" y="332208"/>
            <a:ext cx="4738667" cy="4809705"/>
          </a:xfrm>
          <a:custGeom>
            <a:avLst/>
            <a:gdLst/>
            <a:ahLst/>
            <a:cxnLst/>
            <a:rect l="l" t="t" r="r" b="b"/>
            <a:pathLst>
              <a:path w="4738667" h="4809705">
                <a:moveTo>
                  <a:pt x="4738667" y="0"/>
                </a:moveTo>
                <a:lnTo>
                  <a:pt x="4738667" y="1029020"/>
                </a:lnTo>
                <a:lnTo>
                  <a:pt x="1013823" y="4809705"/>
                </a:lnTo>
                <a:lnTo>
                  <a:pt x="0" y="480970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33" name="组合 1032"/>
          <p:cNvGrpSpPr/>
          <p:nvPr/>
        </p:nvGrpSpPr>
        <p:grpSpPr>
          <a:xfrm>
            <a:off x="6804000" y="3164846"/>
            <a:ext cx="2151378" cy="1825266"/>
            <a:chOff x="917575" y="1467648"/>
            <a:chExt cx="2859088" cy="2425700"/>
          </a:xfrm>
        </p:grpSpPr>
        <p:grpSp>
          <p:nvGrpSpPr>
            <p:cNvPr id="1028" name="组合 1027"/>
            <p:cNvGrpSpPr/>
            <p:nvPr/>
          </p:nvGrpSpPr>
          <p:grpSpPr>
            <a:xfrm>
              <a:off x="1563688" y="1586710"/>
              <a:ext cx="1566863" cy="2306638"/>
              <a:chOff x="1563688" y="1971675"/>
              <a:chExt cx="1566863" cy="2306638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24" name="Oval 23"/>
              <p:cNvSpPr>
                <a:spLocks noChangeArrowheads="1"/>
              </p:cNvSpPr>
              <p:nvPr/>
            </p:nvSpPr>
            <p:spPr bwMode="auto">
              <a:xfrm>
                <a:off x="2198688" y="1971675"/>
                <a:ext cx="296863" cy="29686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1563688" y="2301875"/>
                <a:ext cx="1566863" cy="1976438"/>
              </a:xfrm>
              <a:custGeom>
                <a:avLst/>
                <a:gdLst>
                  <a:gd name="T0" fmla="*/ 896 w 930"/>
                  <a:gd name="T1" fmla="*/ 538 h 1173"/>
                  <a:gd name="T2" fmla="*/ 674 w 930"/>
                  <a:gd name="T3" fmla="*/ 538 h 1173"/>
                  <a:gd name="T4" fmla="*/ 581 w 930"/>
                  <a:gd name="T5" fmla="*/ 538 h 1173"/>
                  <a:gd name="T6" fmla="*/ 581 w 930"/>
                  <a:gd name="T7" fmla="*/ 147 h 1173"/>
                  <a:gd name="T8" fmla="*/ 622 w 930"/>
                  <a:gd name="T9" fmla="*/ 147 h 1173"/>
                  <a:gd name="T10" fmla="*/ 622 w 930"/>
                  <a:gd name="T11" fmla="*/ 408 h 1173"/>
                  <a:gd name="T12" fmla="*/ 622 w 930"/>
                  <a:gd name="T13" fmla="*/ 408 h 1173"/>
                  <a:gd name="T14" fmla="*/ 657 w 930"/>
                  <a:gd name="T15" fmla="*/ 444 h 1173"/>
                  <a:gd name="T16" fmla="*/ 692 w 930"/>
                  <a:gd name="T17" fmla="*/ 408 h 1173"/>
                  <a:gd name="T18" fmla="*/ 692 w 930"/>
                  <a:gd name="T19" fmla="*/ 408 h 1173"/>
                  <a:gd name="T20" fmla="*/ 692 w 930"/>
                  <a:gd name="T21" fmla="*/ 61 h 1173"/>
                  <a:gd name="T22" fmla="*/ 631 w 930"/>
                  <a:gd name="T23" fmla="*/ 0 h 1173"/>
                  <a:gd name="T24" fmla="*/ 528 w 930"/>
                  <a:gd name="T25" fmla="*/ 0 h 1173"/>
                  <a:gd name="T26" fmla="*/ 499 w 930"/>
                  <a:gd name="T27" fmla="*/ 138 h 1173"/>
                  <a:gd name="T28" fmla="*/ 495 w 930"/>
                  <a:gd name="T29" fmla="*/ 138 h 1173"/>
                  <a:gd name="T30" fmla="*/ 467 w 930"/>
                  <a:gd name="T31" fmla="*/ 60 h 1173"/>
                  <a:gd name="T32" fmla="*/ 484 w 930"/>
                  <a:gd name="T33" fmla="*/ 43 h 1173"/>
                  <a:gd name="T34" fmla="*/ 462 w 930"/>
                  <a:gd name="T35" fmla="*/ 21 h 1173"/>
                  <a:gd name="T36" fmla="*/ 439 w 930"/>
                  <a:gd name="T37" fmla="*/ 43 h 1173"/>
                  <a:gd name="T38" fmla="*/ 457 w 930"/>
                  <a:gd name="T39" fmla="*/ 60 h 1173"/>
                  <a:gd name="T40" fmla="*/ 433 w 930"/>
                  <a:gd name="T41" fmla="*/ 138 h 1173"/>
                  <a:gd name="T42" fmla="*/ 428 w 930"/>
                  <a:gd name="T43" fmla="*/ 138 h 1173"/>
                  <a:gd name="T44" fmla="*/ 392 w 930"/>
                  <a:gd name="T45" fmla="*/ 0 h 1173"/>
                  <a:gd name="T46" fmla="*/ 298 w 930"/>
                  <a:gd name="T47" fmla="*/ 0 h 1173"/>
                  <a:gd name="T48" fmla="*/ 237 w 930"/>
                  <a:gd name="T49" fmla="*/ 61 h 1173"/>
                  <a:gd name="T50" fmla="*/ 237 w 930"/>
                  <a:gd name="T51" fmla="*/ 408 h 1173"/>
                  <a:gd name="T52" fmla="*/ 237 w 930"/>
                  <a:gd name="T53" fmla="*/ 408 h 1173"/>
                  <a:gd name="T54" fmla="*/ 272 w 930"/>
                  <a:gd name="T55" fmla="*/ 444 h 1173"/>
                  <a:gd name="T56" fmla="*/ 308 w 930"/>
                  <a:gd name="T57" fmla="*/ 408 h 1173"/>
                  <a:gd name="T58" fmla="*/ 308 w 930"/>
                  <a:gd name="T59" fmla="*/ 408 h 1173"/>
                  <a:gd name="T60" fmla="*/ 308 w 930"/>
                  <a:gd name="T61" fmla="*/ 147 h 1173"/>
                  <a:gd name="T62" fmla="*/ 348 w 930"/>
                  <a:gd name="T63" fmla="*/ 147 h 1173"/>
                  <a:gd name="T64" fmla="*/ 348 w 930"/>
                  <a:gd name="T65" fmla="*/ 538 h 1173"/>
                  <a:gd name="T66" fmla="*/ 255 w 930"/>
                  <a:gd name="T67" fmla="*/ 538 h 1173"/>
                  <a:gd name="T68" fmla="*/ 34 w 930"/>
                  <a:gd name="T69" fmla="*/ 538 h 1173"/>
                  <a:gd name="T70" fmla="*/ 0 w 930"/>
                  <a:gd name="T71" fmla="*/ 572 h 1173"/>
                  <a:gd name="T72" fmla="*/ 34 w 930"/>
                  <a:gd name="T73" fmla="*/ 606 h 1173"/>
                  <a:gd name="T74" fmla="*/ 255 w 930"/>
                  <a:gd name="T75" fmla="*/ 606 h 1173"/>
                  <a:gd name="T76" fmla="*/ 255 w 930"/>
                  <a:gd name="T77" fmla="*/ 1121 h 1173"/>
                  <a:gd name="T78" fmla="*/ 207 w 930"/>
                  <a:gd name="T79" fmla="*/ 1121 h 1173"/>
                  <a:gd name="T80" fmla="*/ 181 w 930"/>
                  <a:gd name="T81" fmla="*/ 1147 h 1173"/>
                  <a:gd name="T82" fmla="*/ 207 w 930"/>
                  <a:gd name="T83" fmla="*/ 1173 h 1173"/>
                  <a:gd name="T84" fmla="*/ 255 w 930"/>
                  <a:gd name="T85" fmla="*/ 1173 h 1173"/>
                  <a:gd name="T86" fmla="*/ 666 w 930"/>
                  <a:gd name="T87" fmla="*/ 1173 h 1173"/>
                  <a:gd name="T88" fmla="*/ 674 w 930"/>
                  <a:gd name="T89" fmla="*/ 1173 h 1173"/>
                  <a:gd name="T90" fmla="*/ 722 w 930"/>
                  <a:gd name="T91" fmla="*/ 1173 h 1173"/>
                  <a:gd name="T92" fmla="*/ 748 w 930"/>
                  <a:gd name="T93" fmla="*/ 1147 h 1173"/>
                  <a:gd name="T94" fmla="*/ 722 w 930"/>
                  <a:gd name="T95" fmla="*/ 1121 h 1173"/>
                  <a:gd name="T96" fmla="*/ 674 w 930"/>
                  <a:gd name="T97" fmla="*/ 1121 h 1173"/>
                  <a:gd name="T98" fmla="*/ 674 w 930"/>
                  <a:gd name="T99" fmla="*/ 606 h 1173"/>
                  <a:gd name="T100" fmla="*/ 896 w 930"/>
                  <a:gd name="T101" fmla="*/ 606 h 1173"/>
                  <a:gd name="T102" fmla="*/ 930 w 930"/>
                  <a:gd name="T103" fmla="*/ 572 h 1173"/>
                  <a:gd name="T104" fmla="*/ 896 w 930"/>
                  <a:gd name="T105" fmla="*/ 538 h 1173"/>
                  <a:gd name="T106" fmla="*/ 484 w 930"/>
                  <a:gd name="T107" fmla="*/ 538 h 1173"/>
                  <a:gd name="T108" fmla="*/ 445 w 930"/>
                  <a:gd name="T109" fmla="*/ 538 h 1173"/>
                  <a:gd name="T110" fmla="*/ 445 w 930"/>
                  <a:gd name="T111" fmla="*/ 456 h 1173"/>
                  <a:gd name="T112" fmla="*/ 484 w 930"/>
                  <a:gd name="T113" fmla="*/ 456 h 1173"/>
                  <a:gd name="T114" fmla="*/ 484 w 930"/>
                  <a:gd name="T115" fmla="*/ 538 h 1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30" h="1173">
                    <a:moveTo>
                      <a:pt x="896" y="538"/>
                    </a:moveTo>
                    <a:cubicBezTo>
                      <a:pt x="674" y="538"/>
                      <a:pt x="674" y="538"/>
                      <a:pt x="674" y="538"/>
                    </a:cubicBezTo>
                    <a:cubicBezTo>
                      <a:pt x="581" y="538"/>
                      <a:pt x="581" y="538"/>
                      <a:pt x="581" y="538"/>
                    </a:cubicBezTo>
                    <a:cubicBezTo>
                      <a:pt x="581" y="147"/>
                      <a:pt x="581" y="147"/>
                      <a:pt x="581" y="147"/>
                    </a:cubicBezTo>
                    <a:cubicBezTo>
                      <a:pt x="622" y="147"/>
                      <a:pt x="622" y="147"/>
                      <a:pt x="622" y="147"/>
                    </a:cubicBezTo>
                    <a:cubicBezTo>
                      <a:pt x="622" y="408"/>
                      <a:pt x="622" y="408"/>
                      <a:pt x="622" y="408"/>
                    </a:cubicBezTo>
                    <a:cubicBezTo>
                      <a:pt x="622" y="408"/>
                      <a:pt x="622" y="408"/>
                      <a:pt x="622" y="408"/>
                    </a:cubicBezTo>
                    <a:cubicBezTo>
                      <a:pt x="622" y="428"/>
                      <a:pt x="638" y="444"/>
                      <a:pt x="657" y="444"/>
                    </a:cubicBezTo>
                    <a:cubicBezTo>
                      <a:pt x="677" y="444"/>
                      <a:pt x="692" y="428"/>
                      <a:pt x="692" y="408"/>
                    </a:cubicBezTo>
                    <a:cubicBezTo>
                      <a:pt x="692" y="408"/>
                      <a:pt x="692" y="408"/>
                      <a:pt x="692" y="408"/>
                    </a:cubicBezTo>
                    <a:cubicBezTo>
                      <a:pt x="692" y="61"/>
                      <a:pt x="692" y="61"/>
                      <a:pt x="692" y="61"/>
                    </a:cubicBezTo>
                    <a:cubicBezTo>
                      <a:pt x="692" y="27"/>
                      <a:pt x="665" y="0"/>
                      <a:pt x="631" y="0"/>
                    </a:cubicBezTo>
                    <a:cubicBezTo>
                      <a:pt x="528" y="0"/>
                      <a:pt x="528" y="0"/>
                      <a:pt x="528" y="0"/>
                    </a:cubicBezTo>
                    <a:cubicBezTo>
                      <a:pt x="499" y="138"/>
                      <a:pt x="499" y="138"/>
                      <a:pt x="499" y="138"/>
                    </a:cubicBezTo>
                    <a:cubicBezTo>
                      <a:pt x="495" y="138"/>
                      <a:pt x="495" y="138"/>
                      <a:pt x="495" y="138"/>
                    </a:cubicBezTo>
                    <a:cubicBezTo>
                      <a:pt x="467" y="60"/>
                      <a:pt x="467" y="60"/>
                      <a:pt x="467" y="60"/>
                    </a:cubicBezTo>
                    <a:cubicBezTo>
                      <a:pt x="484" y="43"/>
                      <a:pt x="484" y="43"/>
                      <a:pt x="484" y="43"/>
                    </a:cubicBezTo>
                    <a:cubicBezTo>
                      <a:pt x="462" y="21"/>
                      <a:pt x="462" y="21"/>
                      <a:pt x="462" y="21"/>
                    </a:cubicBezTo>
                    <a:cubicBezTo>
                      <a:pt x="439" y="43"/>
                      <a:pt x="439" y="43"/>
                      <a:pt x="439" y="43"/>
                    </a:cubicBezTo>
                    <a:cubicBezTo>
                      <a:pt x="457" y="60"/>
                      <a:pt x="457" y="60"/>
                      <a:pt x="457" y="60"/>
                    </a:cubicBezTo>
                    <a:cubicBezTo>
                      <a:pt x="433" y="138"/>
                      <a:pt x="433" y="138"/>
                      <a:pt x="433" y="138"/>
                    </a:cubicBezTo>
                    <a:cubicBezTo>
                      <a:pt x="428" y="138"/>
                      <a:pt x="428" y="138"/>
                      <a:pt x="428" y="138"/>
                    </a:cubicBezTo>
                    <a:cubicBezTo>
                      <a:pt x="392" y="0"/>
                      <a:pt x="392" y="0"/>
                      <a:pt x="392" y="0"/>
                    </a:cubicBezTo>
                    <a:cubicBezTo>
                      <a:pt x="298" y="0"/>
                      <a:pt x="298" y="0"/>
                      <a:pt x="298" y="0"/>
                    </a:cubicBezTo>
                    <a:cubicBezTo>
                      <a:pt x="264" y="0"/>
                      <a:pt x="237" y="27"/>
                      <a:pt x="237" y="61"/>
                    </a:cubicBezTo>
                    <a:cubicBezTo>
                      <a:pt x="237" y="408"/>
                      <a:pt x="237" y="408"/>
                      <a:pt x="237" y="408"/>
                    </a:cubicBezTo>
                    <a:cubicBezTo>
                      <a:pt x="237" y="408"/>
                      <a:pt x="237" y="408"/>
                      <a:pt x="237" y="408"/>
                    </a:cubicBezTo>
                    <a:cubicBezTo>
                      <a:pt x="237" y="428"/>
                      <a:pt x="253" y="444"/>
                      <a:pt x="272" y="444"/>
                    </a:cubicBezTo>
                    <a:cubicBezTo>
                      <a:pt x="292" y="444"/>
                      <a:pt x="308" y="428"/>
                      <a:pt x="308" y="408"/>
                    </a:cubicBezTo>
                    <a:cubicBezTo>
                      <a:pt x="308" y="408"/>
                      <a:pt x="308" y="408"/>
                      <a:pt x="308" y="408"/>
                    </a:cubicBezTo>
                    <a:cubicBezTo>
                      <a:pt x="308" y="147"/>
                      <a:pt x="308" y="147"/>
                      <a:pt x="308" y="147"/>
                    </a:cubicBezTo>
                    <a:cubicBezTo>
                      <a:pt x="348" y="147"/>
                      <a:pt x="348" y="147"/>
                      <a:pt x="348" y="147"/>
                    </a:cubicBezTo>
                    <a:cubicBezTo>
                      <a:pt x="348" y="538"/>
                      <a:pt x="348" y="538"/>
                      <a:pt x="348" y="538"/>
                    </a:cubicBezTo>
                    <a:cubicBezTo>
                      <a:pt x="255" y="538"/>
                      <a:pt x="255" y="538"/>
                      <a:pt x="255" y="538"/>
                    </a:cubicBezTo>
                    <a:cubicBezTo>
                      <a:pt x="34" y="538"/>
                      <a:pt x="34" y="538"/>
                      <a:pt x="34" y="538"/>
                    </a:cubicBezTo>
                    <a:cubicBezTo>
                      <a:pt x="15" y="538"/>
                      <a:pt x="0" y="553"/>
                      <a:pt x="0" y="572"/>
                    </a:cubicBezTo>
                    <a:cubicBezTo>
                      <a:pt x="0" y="591"/>
                      <a:pt x="15" y="606"/>
                      <a:pt x="34" y="606"/>
                    </a:cubicBezTo>
                    <a:cubicBezTo>
                      <a:pt x="255" y="606"/>
                      <a:pt x="255" y="606"/>
                      <a:pt x="255" y="606"/>
                    </a:cubicBezTo>
                    <a:cubicBezTo>
                      <a:pt x="255" y="1121"/>
                      <a:pt x="255" y="1121"/>
                      <a:pt x="255" y="1121"/>
                    </a:cubicBezTo>
                    <a:cubicBezTo>
                      <a:pt x="207" y="1121"/>
                      <a:pt x="207" y="1121"/>
                      <a:pt x="207" y="1121"/>
                    </a:cubicBezTo>
                    <a:cubicBezTo>
                      <a:pt x="193" y="1121"/>
                      <a:pt x="181" y="1133"/>
                      <a:pt x="181" y="1147"/>
                    </a:cubicBezTo>
                    <a:cubicBezTo>
                      <a:pt x="181" y="1161"/>
                      <a:pt x="193" y="1173"/>
                      <a:pt x="207" y="1173"/>
                    </a:cubicBezTo>
                    <a:cubicBezTo>
                      <a:pt x="255" y="1173"/>
                      <a:pt x="255" y="1173"/>
                      <a:pt x="255" y="1173"/>
                    </a:cubicBezTo>
                    <a:cubicBezTo>
                      <a:pt x="666" y="1173"/>
                      <a:pt x="666" y="1173"/>
                      <a:pt x="666" y="1173"/>
                    </a:cubicBezTo>
                    <a:cubicBezTo>
                      <a:pt x="674" y="1173"/>
                      <a:pt x="674" y="1173"/>
                      <a:pt x="674" y="1173"/>
                    </a:cubicBezTo>
                    <a:cubicBezTo>
                      <a:pt x="722" y="1173"/>
                      <a:pt x="722" y="1173"/>
                      <a:pt x="722" y="1173"/>
                    </a:cubicBezTo>
                    <a:cubicBezTo>
                      <a:pt x="737" y="1173"/>
                      <a:pt x="748" y="1161"/>
                      <a:pt x="748" y="1147"/>
                    </a:cubicBezTo>
                    <a:cubicBezTo>
                      <a:pt x="748" y="1133"/>
                      <a:pt x="737" y="1121"/>
                      <a:pt x="722" y="1121"/>
                    </a:cubicBezTo>
                    <a:cubicBezTo>
                      <a:pt x="674" y="1121"/>
                      <a:pt x="674" y="1121"/>
                      <a:pt x="674" y="1121"/>
                    </a:cubicBezTo>
                    <a:cubicBezTo>
                      <a:pt x="674" y="606"/>
                      <a:pt x="674" y="606"/>
                      <a:pt x="674" y="606"/>
                    </a:cubicBezTo>
                    <a:cubicBezTo>
                      <a:pt x="896" y="606"/>
                      <a:pt x="896" y="606"/>
                      <a:pt x="896" y="606"/>
                    </a:cubicBezTo>
                    <a:cubicBezTo>
                      <a:pt x="915" y="606"/>
                      <a:pt x="930" y="591"/>
                      <a:pt x="930" y="572"/>
                    </a:cubicBezTo>
                    <a:cubicBezTo>
                      <a:pt x="930" y="553"/>
                      <a:pt x="915" y="538"/>
                      <a:pt x="896" y="538"/>
                    </a:cubicBezTo>
                    <a:close/>
                    <a:moveTo>
                      <a:pt x="484" y="538"/>
                    </a:moveTo>
                    <a:cubicBezTo>
                      <a:pt x="445" y="538"/>
                      <a:pt x="445" y="538"/>
                      <a:pt x="445" y="538"/>
                    </a:cubicBezTo>
                    <a:cubicBezTo>
                      <a:pt x="445" y="456"/>
                      <a:pt x="445" y="456"/>
                      <a:pt x="445" y="456"/>
                    </a:cubicBezTo>
                    <a:cubicBezTo>
                      <a:pt x="484" y="456"/>
                      <a:pt x="484" y="456"/>
                      <a:pt x="484" y="456"/>
                    </a:cubicBezTo>
                    <a:lnTo>
                      <a:pt x="484" y="53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030" name="组合 1029"/>
            <p:cNvGrpSpPr/>
            <p:nvPr/>
          </p:nvGrpSpPr>
          <p:grpSpPr>
            <a:xfrm>
              <a:off x="2817813" y="2078835"/>
              <a:ext cx="958850" cy="1814513"/>
              <a:chOff x="2817813" y="2463800"/>
              <a:chExt cx="958850" cy="1814513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26" name="Freeform 25"/>
              <p:cNvSpPr/>
              <p:nvPr/>
            </p:nvSpPr>
            <p:spPr bwMode="auto">
              <a:xfrm>
                <a:off x="3005138" y="2941638"/>
                <a:ext cx="771525" cy="1336675"/>
              </a:xfrm>
              <a:custGeom>
                <a:avLst/>
                <a:gdLst>
                  <a:gd name="T0" fmla="*/ 408 w 458"/>
                  <a:gd name="T1" fmla="*/ 0 h 794"/>
                  <a:gd name="T2" fmla="*/ 358 w 458"/>
                  <a:gd name="T3" fmla="*/ 50 h 794"/>
                  <a:gd name="T4" fmla="*/ 358 w 458"/>
                  <a:gd name="T5" fmla="*/ 387 h 794"/>
                  <a:gd name="T6" fmla="*/ 50 w 458"/>
                  <a:gd name="T7" fmla="*/ 387 h 794"/>
                  <a:gd name="T8" fmla="*/ 0 w 458"/>
                  <a:gd name="T9" fmla="*/ 437 h 794"/>
                  <a:gd name="T10" fmla="*/ 50 w 458"/>
                  <a:gd name="T11" fmla="*/ 487 h 794"/>
                  <a:gd name="T12" fmla="*/ 216 w 458"/>
                  <a:gd name="T13" fmla="*/ 487 h 794"/>
                  <a:gd name="T14" fmla="*/ 216 w 458"/>
                  <a:gd name="T15" fmla="*/ 749 h 794"/>
                  <a:gd name="T16" fmla="*/ 99 w 458"/>
                  <a:gd name="T17" fmla="*/ 749 h 794"/>
                  <a:gd name="T18" fmla="*/ 99 w 458"/>
                  <a:gd name="T19" fmla="*/ 749 h 794"/>
                  <a:gd name="T20" fmla="*/ 99 w 458"/>
                  <a:gd name="T21" fmla="*/ 749 h 794"/>
                  <a:gd name="T22" fmla="*/ 77 w 458"/>
                  <a:gd name="T23" fmla="*/ 771 h 794"/>
                  <a:gd name="T24" fmla="*/ 99 w 458"/>
                  <a:gd name="T25" fmla="*/ 794 h 794"/>
                  <a:gd name="T26" fmla="*/ 99 w 458"/>
                  <a:gd name="T27" fmla="*/ 794 h 794"/>
                  <a:gd name="T28" fmla="*/ 99 w 458"/>
                  <a:gd name="T29" fmla="*/ 794 h 794"/>
                  <a:gd name="T30" fmla="*/ 343 w 458"/>
                  <a:gd name="T31" fmla="*/ 794 h 794"/>
                  <a:gd name="T32" fmla="*/ 343 w 458"/>
                  <a:gd name="T33" fmla="*/ 794 h 794"/>
                  <a:gd name="T34" fmla="*/ 366 w 458"/>
                  <a:gd name="T35" fmla="*/ 771 h 794"/>
                  <a:gd name="T36" fmla="*/ 343 w 458"/>
                  <a:gd name="T37" fmla="*/ 749 h 794"/>
                  <a:gd name="T38" fmla="*/ 343 w 458"/>
                  <a:gd name="T39" fmla="*/ 749 h 794"/>
                  <a:gd name="T40" fmla="*/ 244 w 458"/>
                  <a:gd name="T41" fmla="*/ 749 h 794"/>
                  <a:gd name="T42" fmla="*/ 244 w 458"/>
                  <a:gd name="T43" fmla="*/ 487 h 794"/>
                  <a:gd name="T44" fmla="*/ 410 w 458"/>
                  <a:gd name="T45" fmla="*/ 487 h 794"/>
                  <a:gd name="T46" fmla="*/ 410 w 458"/>
                  <a:gd name="T47" fmla="*/ 487 h 794"/>
                  <a:gd name="T48" fmla="*/ 458 w 458"/>
                  <a:gd name="T49" fmla="*/ 437 h 794"/>
                  <a:gd name="T50" fmla="*/ 458 w 458"/>
                  <a:gd name="T51" fmla="*/ 50 h 794"/>
                  <a:gd name="T52" fmla="*/ 408 w 458"/>
                  <a:gd name="T53" fmla="*/ 0 h 7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8" h="794">
                    <a:moveTo>
                      <a:pt x="408" y="0"/>
                    </a:moveTo>
                    <a:cubicBezTo>
                      <a:pt x="380" y="0"/>
                      <a:pt x="358" y="22"/>
                      <a:pt x="358" y="50"/>
                    </a:cubicBezTo>
                    <a:cubicBezTo>
                      <a:pt x="358" y="387"/>
                      <a:pt x="358" y="387"/>
                      <a:pt x="358" y="387"/>
                    </a:cubicBezTo>
                    <a:cubicBezTo>
                      <a:pt x="50" y="387"/>
                      <a:pt x="50" y="387"/>
                      <a:pt x="50" y="387"/>
                    </a:cubicBezTo>
                    <a:cubicBezTo>
                      <a:pt x="22" y="387"/>
                      <a:pt x="0" y="409"/>
                      <a:pt x="0" y="437"/>
                    </a:cubicBezTo>
                    <a:cubicBezTo>
                      <a:pt x="0" y="464"/>
                      <a:pt x="22" y="487"/>
                      <a:pt x="50" y="487"/>
                    </a:cubicBezTo>
                    <a:cubicBezTo>
                      <a:pt x="216" y="487"/>
                      <a:pt x="216" y="487"/>
                      <a:pt x="216" y="487"/>
                    </a:cubicBezTo>
                    <a:cubicBezTo>
                      <a:pt x="216" y="749"/>
                      <a:pt x="216" y="749"/>
                      <a:pt x="216" y="749"/>
                    </a:cubicBezTo>
                    <a:cubicBezTo>
                      <a:pt x="99" y="749"/>
                      <a:pt x="99" y="749"/>
                      <a:pt x="99" y="749"/>
                    </a:cubicBezTo>
                    <a:cubicBezTo>
                      <a:pt x="99" y="749"/>
                      <a:pt x="99" y="749"/>
                      <a:pt x="99" y="749"/>
                    </a:cubicBezTo>
                    <a:cubicBezTo>
                      <a:pt x="99" y="749"/>
                      <a:pt x="99" y="749"/>
                      <a:pt x="99" y="749"/>
                    </a:cubicBezTo>
                    <a:cubicBezTo>
                      <a:pt x="87" y="749"/>
                      <a:pt x="77" y="759"/>
                      <a:pt x="77" y="771"/>
                    </a:cubicBezTo>
                    <a:cubicBezTo>
                      <a:pt x="77" y="784"/>
                      <a:pt x="87" y="794"/>
                      <a:pt x="99" y="794"/>
                    </a:cubicBezTo>
                    <a:cubicBezTo>
                      <a:pt x="99" y="794"/>
                      <a:pt x="99" y="794"/>
                      <a:pt x="99" y="794"/>
                    </a:cubicBezTo>
                    <a:cubicBezTo>
                      <a:pt x="99" y="794"/>
                      <a:pt x="99" y="794"/>
                      <a:pt x="99" y="794"/>
                    </a:cubicBezTo>
                    <a:cubicBezTo>
                      <a:pt x="343" y="794"/>
                      <a:pt x="343" y="794"/>
                      <a:pt x="343" y="794"/>
                    </a:cubicBezTo>
                    <a:cubicBezTo>
                      <a:pt x="343" y="794"/>
                      <a:pt x="343" y="794"/>
                      <a:pt x="343" y="794"/>
                    </a:cubicBezTo>
                    <a:cubicBezTo>
                      <a:pt x="356" y="794"/>
                      <a:pt x="366" y="784"/>
                      <a:pt x="366" y="771"/>
                    </a:cubicBezTo>
                    <a:cubicBezTo>
                      <a:pt x="366" y="759"/>
                      <a:pt x="356" y="749"/>
                      <a:pt x="343" y="749"/>
                    </a:cubicBezTo>
                    <a:cubicBezTo>
                      <a:pt x="343" y="749"/>
                      <a:pt x="343" y="749"/>
                      <a:pt x="343" y="749"/>
                    </a:cubicBezTo>
                    <a:cubicBezTo>
                      <a:pt x="244" y="749"/>
                      <a:pt x="244" y="749"/>
                      <a:pt x="244" y="749"/>
                    </a:cubicBezTo>
                    <a:cubicBezTo>
                      <a:pt x="244" y="487"/>
                      <a:pt x="244" y="487"/>
                      <a:pt x="244" y="487"/>
                    </a:cubicBezTo>
                    <a:cubicBezTo>
                      <a:pt x="410" y="487"/>
                      <a:pt x="410" y="487"/>
                      <a:pt x="410" y="487"/>
                    </a:cubicBezTo>
                    <a:cubicBezTo>
                      <a:pt x="410" y="487"/>
                      <a:pt x="410" y="487"/>
                      <a:pt x="410" y="487"/>
                    </a:cubicBezTo>
                    <a:cubicBezTo>
                      <a:pt x="437" y="485"/>
                      <a:pt x="458" y="464"/>
                      <a:pt x="458" y="437"/>
                    </a:cubicBezTo>
                    <a:cubicBezTo>
                      <a:pt x="458" y="50"/>
                      <a:pt x="458" y="50"/>
                      <a:pt x="458" y="50"/>
                    </a:cubicBezTo>
                    <a:cubicBezTo>
                      <a:pt x="458" y="22"/>
                      <a:pt x="435" y="0"/>
                      <a:pt x="4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Oval 26"/>
              <p:cNvSpPr>
                <a:spLocks noChangeArrowheads="1"/>
              </p:cNvSpPr>
              <p:nvPr/>
            </p:nvSpPr>
            <p:spPr bwMode="auto">
              <a:xfrm>
                <a:off x="3259138" y="2463800"/>
                <a:ext cx="300038" cy="30003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7"/>
              <p:cNvSpPr/>
              <p:nvPr/>
            </p:nvSpPr>
            <p:spPr bwMode="auto">
              <a:xfrm>
                <a:off x="2817813" y="2817813"/>
                <a:ext cx="749300" cy="1341438"/>
              </a:xfrm>
              <a:custGeom>
                <a:avLst/>
                <a:gdLst>
                  <a:gd name="T0" fmla="*/ 354 w 445"/>
                  <a:gd name="T1" fmla="*/ 0 h 796"/>
                  <a:gd name="T2" fmla="*/ 292 w 445"/>
                  <a:gd name="T3" fmla="*/ 24 h 796"/>
                  <a:gd name="T4" fmla="*/ 292 w 445"/>
                  <a:gd name="T5" fmla="*/ 24 h 796"/>
                  <a:gd name="T6" fmla="*/ 292 w 445"/>
                  <a:gd name="T7" fmla="*/ 24 h 796"/>
                  <a:gd name="T8" fmla="*/ 284 w 445"/>
                  <a:gd name="T9" fmla="*/ 32 h 796"/>
                  <a:gd name="T10" fmla="*/ 171 w 445"/>
                  <a:gd name="T11" fmla="*/ 148 h 796"/>
                  <a:gd name="T12" fmla="*/ 30 w 445"/>
                  <a:gd name="T13" fmla="*/ 148 h 796"/>
                  <a:gd name="T14" fmla="*/ 0 w 445"/>
                  <a:gd name="T15" fmla="*/ 178 h 796"/>
                  <a:gd name="T16" fmla="*/ 30 w 445"/>
                  <a:gd name="T17" fmla="*/ 208 h 796"/>
                  <a:gd name="T18" fmla="*/ 190 w 445"/>
                  <a:gd name="T19" fmla="*/ 208 h 796"/>
                  <a:gd name="T20" fmla="*/ 262 w 445"/>
                  <a:gd name="T21" fmla="*/ 135 h 796"/>
                  <a:gd name="T22" fmla="*/ 262 w 445"/>
                  <a:gd name="T23" fmla="*/ 348 h 796"/>
                  <a:gd name="T24" fmla="*/ 30 w 445"/>
                  <a:gd name="T25" fmla="*/ 348 h 796"/>
                  <a:gd name="T26" fmla="*/ 30 w 445"/>
                  <a:gd name="T27" fmla="*/ 348 h 796"/>
                  <a:gd name="T28" fmla="*/ 1 w 445"/>
                  <a:gd name="T29" fmla="*/ 377 h 796"/>
                  <a:gd name="T30" fmla="*/ 1 w 445"/>
                  <a:gd name="T31" fmla="*/ 378 h 796"/>
                  <a:gd name="T32" fmla="*/ 1 w 445"/>
                  <a:gd name="T33" fmla="*/ 378 h 796"/>
                  <a:gd name="T34" fmla="*/ 1 w 445"/>
                  <a:gd name="T35" fmla="*/ 747 h 796"/>
                  <a:gd name="T36" fmla="*/ 50 w 445"/>
                  <a:gd name="T37" fmla="*/ 796 h 796"/>
                  <a:gd name="T38" fmla="*/ 99 w 445"/>
                  <a:gd name="T39" fmla="*/ 747 h 796"/>
                  <a:gd name="T40" fmla="*/ 99 w 445"/>
                  <a:gd name="T41" fmla="*/ 456 h 796"/>
                  <a:gd name="T42" fmla="*/ 354 w 445"/>
                  <a:gd name="T43" fmla="*/ 456 h 796"/>
                  <a:gd name="T44" fmla="*/ 445 w 445"/>
                  <a:gd name="T45" fmla="*/ 364 h 796"/>
                  <a:gd name="T46" fmla="*/ 445 w 445"/>
                  <a:gd name="T47" fmla="*/ 92 h 796"/>
                  <a:gd name="T48" fmla="*/ 354 w 445"/>
                  <a:gd name="T49" fmla="*/ 0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5" h="796">
                    <a:moveTo>
                      <a:pt x="354" y="0"/>
                    </a:moveTo>
                    <a:cubicBezTo>
                      <a:pt x="330" y="0"/>
                      <a:pt x="309" y="9"/>
                      <a:pt x="292" y="24"/>
                    </a:cubicBezTo>
                    <a:cubicBezTo>
                      <a:pt x="292" y="24"/>
                      <a:pt x="292" y="24"/>
                      <a:pt x="292" y="24"/>
                    </a:cubicBezTo>
                    <a:cubicBezTo>
                      <a:pt x="292" y="24"/>
                      <a:pt x="292" y="24"/>
                      <a:pt x="292" y="24"/>
                    </a:cubicBezTo>
                    <a:cubicBezTo>
                      <a:pt x="289" y="26"/>
                      <a:pt x="287" y="29"/>
                      <a:pt x="284" y="32"/>
                    </a:cubicBezTo>
                    <a:cubicBezTo>
                      <a:pt x="171" y="148"/>
                      <a:pt x="171" y="148"/>
                      <a:pt x="171" y="148"/>
                    </a:cubicBezTo>
                    <a:cubicBezTo>
                      <a:pt x="30" y="148"/>
                      <a:pt x="30" y="148"/>
                      <a:pt x="30" y="148"/>
                    </a:cubicBezTo>
                    <a:cubicBezTo>
                      <a:pt x="13" y="148"/>
                      <a:pt x="0" y="161"/>
                      <a:pt x="0" y="178"/>
                    </a:cubicBezTo>
                    <a:cubicBezTo>
                      <a:pt x="0" y="195"/>
                      <a:pt x="13" y="208"/>
                      <a:pt x="30" y="208"/>
                    </a:cubicBezTo>
                    <a:cubicBezTo>
                      <a:pt x="190" y="208"/>
                      <a:pt x="190" y="208"/>
                      <a:pt x="190" y="208"/>
                    </a:cubicBezTo>
                    <a:cubicBezTo>
                      <a:pt x="262" y="135"/>
                      <a:pt x="262" y="135"/>
                      <a:pt x="262" y="135"/>
                    </a:cubicBezTo>
                    <a:cubicBezTo>
                      <a:pt x="262" y="348"/>
                      <a:pt x="262" y="348"/>
                      <a:pt x="262" y="348"/>
                    </a:cubicBezTo>
                    <a:cubicBezTo>
                      <a:pt x="30" y="348"/>
                      <a:pt x="30" y="348"/>
                      <a:pt x="30" y="348"/>
                    </a:cubicBezTo>
                    <a:cubicBezTo>
                      <a:pt x="30" y="348"/>
                      <a:pt x="30" y="348"/>
                      <a:pt x="30" y="348"/>
                    </a:cubicBezTo>
                    <a:cubicBezTo>
                      <a:pt x="14" y="348"/>
                      <a:pt x="1" y="361"/>
                      <a:pt x="1" y="377"/>
                    </a:cubicBezTo>
                    <a:cubicBezTo>
                      <a:pt x="1" y="378"/>
                      <a:pt x="1" y="378"/>
                      <a:pt x="1" y="378"/>
                    </a:cubicBezTo>
                    <a:cubicBezTo>
                      <a:pt x="1" y="378"/>
                      <a:pt x="1" y="378"/>
                      <a:pt x="1" y="378"/>
                    </a:cubicBezTo>
                    <a:cubicBezTo>
                      <a:pt x="1" y="747"/>
                      <a:pt x="1" y="747"/>
                      <a:pt x="1" y="747"/>
                    </a:cubicBezTo>
                    <a:cubicBezTo>
                      <a:pt x="1" y="774"/>
                      <a:pt x="23" y="796"/>
                      <a:pt x="50" y="796"/>
                    </a:cubicBezTo>
                    <a:cubicBezTo>
                      <a:pt x="77" y="796"/>
                      <a:pt x="99" y="774"/>
                      <a:pt x="99" y="747"/>
                    </a:cubicBezTo>
                    <a:cubicBezTo>
                      <a:pt x="99" y="456"/>
                      <a:pt x="99" y="456"/>
                      <a:pt x="99" y="456"/>
                    </a:cubicBezTo>
                    <a:cubicBezTo>
                      <a:pt x="354" y="456"/>
                      <a:pt x="354" y="456"/>
                      <a:pt x="354" y="456"/>
                    </a:cubicBezTo>
                    <a:cubicBezTo>
                      <a:pt x="404" y="456"/>
                      <a:pt x="445" y="415"/>
                      <a:pt x="445" y="364"/>
                    </a:cubicBezTo>
                    <a:cubicBezTo>
                      <a:pt x="445" y="92"/>
                      <a:pt x="445" y="92"/>
                      <a:pt x="445" y="92"/>
                    </a:cubicBezTo>
                    <a:cubicBezTo>
                      <a:pt x="445" y="41"/>
                      <a:pt x="404" y="0"/>
                      <a:pt x="3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029" name="组合 1028"/>
            <p:cNvGrpSpPr/>
            <p:nvPr/>
          </p:nvGrpSpPr>
          <p:grpSpPr>
            <a:xfrm>
              <a:off x="917575" y="2078835"/>
              <a:ext cx="958850" cy="1814513"/>
              <a:chOff x="917575" y="2463800"/>
              <a:chExt cx="958850" cy="1814513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29" name="Freeform 28"/>
              <p:cNvSpPr/>
              <p:nvPr/>
            </p:nvSpPr>
            <p:spPr bwMode="auto">
              <a:xfrm>
                <a:off x="917575" y="2941638"/>
                <a:ext cx="771525" cy="1336675"/>
              </a:xfrm>
              <a:custGeom>
                <a:avLst/>
                <a:gdLst>
                  <a:gd name="T0" fmla="*/ 50 w 458"/>
                  <a:gd name="T1" fmla="*/ 0 h 794"/>
                  <a:gd name="T2" fmla="*/ 100 w 458"/>
                  <a:gd name="T3" fmla="*/ 50 h 794"/>
                  <a:gd name="T4" fmla="*/ 100 w 458"/>
                  <a:gd name="T5" fmla="*/ 387 h 794"/>
                  <a:gd name="T6" fmla="*/ 408 w 458"/>
                  <a:gd name="T7" fmla="*/ 387 h 794"/>
                  <a:gd name="T8" fmla="*/ 458 w 458"/>
                  <a:gd name="T9" fmla="*/ 437 h 794"/>
                  <a:gd name="T10" fmla="*/ 408 w 458"/>
                  <a:gd name="T11" fmla="*/ 487 h 794"/>
                  <a:gd name="T12" fmla="*/ 241 w 458"/>
                  <a:gd name="T13" fmla="*/ 487 h 794"/>
                  <a:gd name="T14" fmla="*/ 241 w 458"/>
                  <a:gd name="T15" fmla="*/ 749 h 794"/>
                  <a:gd name="T16" fmla="*/ 358 w 458"/>
                  <a:gd name="T17" fmla="*/ 749 h 794"/>
                  <a:gd name="T18" fmla="*/ 358 w 458"/>
                  <a:gd name="T19" fmla="*/ 749 h 794"/>
                  <a:gd name="T20" fmla="*/ 358 w 458"/>
                  <a:gd name="T21" fmla="*/ 749 h 794"/>
                  <a:gd name="T22" fmla="*/ 381 w 458"/>
                  <a:gd name="T23" fmla="*/ 771 h 794"/>
                  <a:gd name="T24" fmla="*/ 358 w 458"/>
                  <a:gd name="T25" fmla="*/ 794 h 794"/>
                  <a:gd name="T26" fmla="*/ 358 w 458"/>
                  <a:gd name="T27" fmla="*/ 794 h 794"/>
                  <a:gd name="T28" fmla="*/ 358 w 458"/>
                  <a:gd name="T29" fmla="*/ 794 h 794"/>
                  <a:gd name="T30" fmla="*/ 114 w 458"/>
                  <a:gd name="T31" fmla="*/ 794 h 794"/>
                  <a:gd name="T32" fmla="*/ 114 w 458"/>
                  <a:gd name="T33" fmla="*/ 794 h 794"/>
                  <a:gd name="T34" fmla="*/ 92 w 458"/>
                  <a:gd name="T35" fmla="*/ 771 h 794"/>
                  <a:gd name="T36" fmla="*/ 114 w 458"/>
                  <a:gd name="T37" fmla="*/ 749 h 794"/>
                  <a:gd name="T38" fmla="*/ 114 w 458"/>
                  <a:gd name="T39" fmla="*/ 749 h 794"/>
                  <a:gd name="T40" fmla="*/ 214 w 458"/>
                  <a:gd name="T41" fmla="*/ 749 h 794"/>
                  <a:gd name="T42" fmla="*/ 214 w 458"/>
                  <a:gd name="T43" fmla="*/ 487 h 794"/>
                  <a:gd name="T44" fmla="*/ 47 w 458"/>
                  <a:gd name="T45" fmla="*/ 487 h 794"/>
                  <a:gd name="T46" fmla="*/ 47 w 458"/>
                  <a:gd name="T47" fmla="*/ 487 h 794"/>
                  <a:gd name="T48" fmla="*/ 0 w 458"/>
                  <a:gd name="T49" fmla="*/ 437 h 794"/>
                  <a:gd name="T50" fmla="*/ 0 w 458"/>
                  <a:gd name="T51" fmla="*/ 50 h 794"/>
                  <a:gd name="T52" fmla="*/ 50 w 458"/>
                  <a:gd name="T53" fmla="*/ 0 h 7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8" h="794">
                    <a:moveTo>
                      <a:pt x="50" y="0"/>
                    </a:moveTo>
                    <a:cubicBezTo>
                      <a:pt x="77" y="0"/>
                      <a:pt x="100" y="22"/>
                      <a:pt x="100" y="50"/>
                    </a:cubicBezTo>
                    <a:cubicBezTo>
                      <a:pt x="100" y="387"/>
                      <a:pt x="100" y="387"/>
                      <a:pt x="100" y="387"/>
                    </a:cubicBezTo>
                    <a:cubicBezTo>
                      <a:pt x="408" y="387"/>
                      <a:pt x="408" y="387"/>
                      <a:pt x="408" y="387"/>
                    </a:cubicBezTo>
                    <a:cubicBezTo>
                      <a:pt x="435" y="387"/>
                      <a:pt x="458" y="409"/>
                      <a:pt x="458" y="437"/>
                    </a:cubicBezTo>
                    <a:cubicBezTo>
                      <a:pt x="458" y="464"/>
                      <a:pt x="435" y="487"/>
                      <a:pt x="408" y="487"/>
                    </a:cubicBezTo>
                    <a:cubicBezTo>
                      <a:pt x="241" y="487"/>
                      <a:pt x="241" y="487"/>
                      <a:pt x="241" y="487"/>
                    </a:cubicBezTo>
                    <a:cubicBezTo>
                      <a:pt x="241" y="749"/>
                      <a:pt x="241" y="749"/>
                      <a:pt x="241" y="749"/>
                    </a:cubicBezTo>
                    <a:cubicBezTo>
                      <a:pt x="358" y="749"/>
                      <a:pt x="358" y="749"/>
                      <a:pt x="358" y="749"/>
                    </a:cubicBezTo>
                    <a:cubicBezTo>
                      <a:pt x="358" y="749"/>
                      <a:pt x="358" y="749"/>
                      <a:pt x="358" y="749"/>
                    </a:cubicBezTo>
                    <a:cubicBezTo>
                      <a:pt x="358" y="749"/>
                      <a:pt x="358" y="749"/>
                      <a:pt x="358" y="749"/>
                    </a:cubicBezTo>
                    <a:cubicBezTo>
                      <a:pt x="371" y="749"/>
                      <a:pt x="381" y="759"/>
                      <a:pt x="381" y="771"/>
                    </a:cubicBezTo>
                    <a:cubicBezTo>
                      <a:pt x="381" y="784"/>
                      <a:pt x="371" y="794"/>
                      <a:pt x="358" y="794"/>
                    </a:cubicBezTo>
                    <a:cubicBezTo>
                      <a:pt x="358" y="794"/>
                      <a:pt x="358" y="794"/>
                      <a:pt x="358" y="794"/>
                    </a:cubicBezTo>
                    <a:cubicBezTo>
                      <a:pt x="358" y="794"/>
                      <a:pt x="358" y="794"/>
                      <a:pt x="358" y="794"/>
                    </a:cubicBezTo>
                    <a:cubicBezTo>
                      <a:pt x="114" y="794"/>
                      <a:pt x="114" y="794"/>
                      <a:pt x="114" y="794"/>
                    </a:cubicBezTo>
                    <a:cubicBezTo>
                      <a:pt x="114" y="794"/>
                      <a:pt x="114" y="794"/>
                      <a:pt x="114" y="794"/>
                    </a:cubicBezTo>
                    <a:cubicBezTo>
                      <a:pt x="102" y="794"/>
                      <a:pt x="92" y="784"/>
                      <a:pt x="92" y="771"/>
                    </a:cubicBezTo>
                    <a:cubicBezTo>
                      <a:pt x="92" y="759"/>
                      <a:pt x="102" y="749"/>
                      <a:pt x="114" y="749"/>
                    </a:cubicBezTo>
                    <a:cubicBezTo>
                      <a:pt x="114" y="749"/>
                      <a:pt x="114" y="749"/>
                      <a:pt x="114" y="749"/>
                    </a:cubicBezTo>
                    <a:cubicBezTo>
                      <a:pt x="214" y="749"/>
                      <a:pt x="214" y="749"/>
                      <a:pt x="214" y="749"/>
                    </a:cubicBezTo>
                    <a:cubicBezTo>
                      <a:pt x="214" y="487"/>
                      <a:pt x="214" y="487"/>
                      <a:pt x="214" y="487"/>
                    </a:cubicBezTo>
                    <a:cubicBezTo>
                      <a:pt x="47" y="487"/>
                      <a:pt x="47" y="487"/>
                      <a:pt x="47" y="487"/>
                    </a:cubicBezTo>
                    <a:cubicBezTo>
                      <a:pt x="47" y="487"/>
                      <a:pt x="47" y="487"/>
                      <a:pt x="47" y="487"/>
                    </a:cubicBezTo>
                    <a:cubicBezTo>
                      <a:pt x="21" y="485"/>
                      <a:pt x="0" y="464"/>
                      <a:pt x="0" y="437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22"/>
                      <a:pt x="22" y="0"/>
                      <a:pt x="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Oval 29"/>
              <p:cNvSpPr>
                <a:spLocks noChangeArrowheads="1"/>
              </p:cNvSpPr>
              <p:nvPr/>
            </p:nvSpPr>
            <p:spPr bwMode="auto">
              <a:xfrm>
                <a:off x="1133475" y="2463800"/>
                <a:ext cx="300038" cy="30003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30"/>
              <p:cNvSpPr/>
              <p:nvPr/>
            </p:nvSpPr>
            <p:spPr bwMode="auto">
              <a:xfrm>
                <a:off x="1123950" y="2817813"/>
                <a:ext cx="752475" cy="1341438"/>
              </a:xfrm>
              <a:custGeom>
                <a:avLst/>
                <a:gdLst>
                  <a:gd name="T0" fmla="*/ 92 w 446"/>
                  <a:gd name="T1" fmla="*/ 0 h 796"/>
                  <a:gd name="T2" fmla="*/ 153 w 446"/>
                  <a:gd name="T3" fmla="*/ 24 h 796"/>
                  <a:gd name="T4" fmla="*/ 153 w 446"/>
                  <a:gd name="T5" fmla="*/ 24 h 796"/>
                  <a:gd name="T6" fmla="*/ 153 w 446"/>
                  <a:gd name="T7" fmla="*/ 24 h 796"/>
                  <a:gd name="T8" fmla="*/ 161 w 446"/>
                  <a:gd name="T9" fmla="*/ 32 h 796"/>
                  <a:gd name="T10" fmla="*/ 274 w 446"/>
                  <a:gd name="T11" fmla="*/ 148 h 796"/>
                  <a:gd name="T12" fmla="*/ 416 w 446"/>
                  <a:gd name="T13" fmla="*/ 148 h 796"/>
                  <a:gd name="T14" fmla="*/ 446 w 446"/>
                  <a:gd name="T15" fmla="*/ 178 h 796"/>
                  <a:gd name="T16" fmla="*/ 416 w 446"/>
                  <a:gd name="T17" fmla="*/ 208 h 796"/>
                  <a:gd name="T18" fmla="*/ 256 w 446"/>
                  <a:gd name="T19" fmla="*/ 208 h 796"/>
                  <a:gd name="T20" fmla="*/ 183 w 446"/>
                  <a:gd name="T21" fmla="*/ 135 h 796"/>
                  <a:gd name="T22" fmla="*/ 183 w 446"/>
                  <a:gd name="T23" fmla="*/ 348 h 796"/>
                  <a:gd name="T24" fmla="*/ 416 w 446"/>
                  <a:gd name="T25" fmla="*/ 348 h 796"/>
                  <a:gd name="T26" fmla="*/ 416 w 446"/>
                  <a:gd name="T27" fmla="*/ 348 h 796"/>
                  <a:gd name="T28" fmla="*/ 445 w 446"/>
                  <a:gd name="T29" fmla="*/ 377 h 796"/>
                  <a:gd name="T30" fmla="*/ 445 w 446"/>
                  <a:gd name="T31" fmla="*/ 378 h 796"/>
                  <a:gd name="T32" fmla="*/ 445 w 446"/>
                  <a:gd name="T33" fmla="*/ 378 h 796"/>
                  <a:gd name="T34" fmla="*/ 445 w 446"/>
                  <a:gd name="T35" fmla="*/ 747 h 796"/>
                  <a:gd name="T36" fmla="*/ 395 w 446"/>
                  <a:gd name="T37" fmla="*/ 796 h 796"/>
                  <a:gd name="T38" fmla="*/ 346 w 446"/>
                  <a:gd name="T39" fmla="*/ 747 h 796"/>
                  <a:gd name="T40" fmla="*/ 346 w 446"/>
                  <a:gd name="T41" fmla="*/ 456 h 796"/>
                  <a:gd name="T42" fmla="*/ 92 w 446"/>
                  <a:gd name="T43" fmla="*/ 456 h 796"/>
                  <a:gd name="T44" fmla="*/ 0 w 446"/>
                  <a:gd name="T45" fmla="*/ 364 h 796"/>
                  <a:gd name="T46" fmla="*/ 0 w 446"/>
                  <a:gd name="T47" fmla="*/ 92 h 796"/>
                  <a:gd name="T48" fmla="*/ 92 w 446"/>
                  <a:gd name="T49" fmla="*/ 0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6" h="796">
                    <a:moveTo>
                      <a:pt x="92" y="0"/>
                    </a:moveTo>
                    <a:cubicBezTo>
                      <a:pt x="115" y="0"/>
                      <a:pt x="137" y="9"/>
                      <a:pt x="153" y="24"/>
                    </a:cubicBezTo>
                    <a:cubicBezTo>
                      <a:pt x="153" y="24"/>
                      <a:pt x="153" y="24"/>
                      <a:pt x="153" y="24"/>
                    </a:cubicBezTo>
                    <a:cubicBezTo>
                      <a:pt x="153" y="24"/>
                      <a:pt x="153" y="24"/>
                      <a:pt x="153" y="24"/>
                    </a:cubicBezTo>
                    <a:cubicBezTo>
                      <a:pt x="156" y="26"/>
                      <a:pt x="159" y="29"/>
                      <a:pt x="161" y="32"/>
                    </a:cubicBezTo>
                    <a:cubicBezTo>
                      <a:pt x="274" y="148"/>
                      <a:pt x="274" y="148"/>
                      <a:pt x="274" y="148"/>
                    </a:cubicBezTo>
                    <a:cubicBezTo>
                      <a:pt x="416" y="148"/>
                      <a:pt x="416" y="148"/>
                      <a:pt x="416" y="148"/>
                    </a:cubicBezTo>
                    <a:cubicBezTo>
                      <a:pt x="432" y="148"/>
                      <a:pt x="446" y="161"/>
                      <a:pt x="446" y="178"/>
                    </a:cubicBezTo>
                    <a:cubicBezTo>
                      <a:pt x="446" y="195"/>
                      <a:pt x="432" y="208"/>
                      <a:pt x="416" y="208"/>
                    </a:cubicBezTo>
                    <a:cubicBezTo>
                      <a:pt x="256" y="208"/>
                      <a:pt x="256" y="208"/>
                      <a:pt x="256" y="208"/>
                    </a:cubicBezTo>
                    <a:cubicBezTo>
                      <a:pt x="183" y="135"/>
                      <a:pt x="183" y="135"/>
                      <a:pt x="183" y="135"/>
                    </a:cubicBezTo>
                    <a:cubicBezTo>
                      <a:pt x="183" y="348"/>
                      <a:pt x="183" y="348"/>
                      <a:pt x="183" y="348"/>
                    </a:cubicBezTo>
                    <a:cubicBezTo>
                      <a:pt x="416" y="348"/>
                      <a:pt x="416" y="348"/>
                      <a:pt x="416" y="348"/>
                    </a:cubicBezTo>
                    <a:cubicBezTo>
                      <a:pt x="416" y="348"/>
                      <a:pt x="416" y="348"/>
                      <a:pt x="416" y="348"/>
                    </a:cubicBezTo>
                    <a:cubicBezTo>
                      <a:pt x="432" y="348"/>
                      <a:pt x="445" y="361"/>
                      <a:pt x="445" y="377"/>
                    </a:cubicBezTo>
                    <a:cubicBezTo>
                      <a:pt x="445" y="378"/>
                      <a:pt x="445" y="378"/>
                      <a:pt x="445" y="378"/>
                    </a:cubicBezTo>
                    <a:cubicBezTo>
                      <a:pt x="445" y="378"/>
                      <a:pt x="445" y="378"/>
                      <a:pt x="445" y="378"/>
                    </a:cubicBezTo>
                    <a:cubicBezTo>
                      <a:pt x="445" y="747"/>
                      <a:pt x="445" y="747"/>
                      <a:pt x="445" y="747"/>
                    </a:cubicBezTo>
                    <a:cubicBezTo>
                      <a:pt x="445" y="774"/>
                      <a:pt x="423" y="796"/>
                      <a:pt x="395" y="796"/>
                    </a:cubicBezTo>
                    <a:cubicBezTo>
                      <a:pt x="368" y="796"/>
                      <a:pt x="346" y="774"/>
                      <a:pt x="346" y="747"/>
                    </a:cubicBezTo>
                    <a:cubicBezTo>
                      <a:pt x="346" y="456"/>
                      <a:pt x="346" y="456"/>
                      <a:pt x="346" y="456"/>
                    </a:cubicBezTo>
                    <a:cubicBezTo>
                      <a:pt x="92" y="456"/>
                      <a:pt x="92" y="456"/>
                      <a:pt x="92" y="456"/>
                    </a:cubicBezTo>
                    <a:cubicBezTo>
                      <a:pt x="41" y="456"/>
                      <a:pt x="0" y="415"/>
                      <a:pt x="0" y="364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41"/>
                      <a:pt x="41" y="0"/>
                      <a:pt x="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024" name="Freeform 31"/>
            <p:cNvSpPr/>
            <p:nvPr/>
          </p:nvSpPr>
          <p:spPr bwMode="auto">
            <a:xfrm>
              <a:off x="952500" y="1467648"/>
              <a:ext cx="544513" cy="536574"/>
            </a:xfrm>
            <a:custGeom>
              <a:avLst/>
              <a:gdLst>
                <a:gd name="T0" fmla="*/ 323 w 323"/>
                <a:gd name="T1" fmla="*/ 130 h 318"/>
                <a:gd name="T2" fmla="*/ 161 w 323"/>
                <a:gd name="T3" fmla="*/ 0 h 318"/>
                <a:gd name="T4" fmla="*/ 0 w 323"/>
                <a:gd name="T5" fmla="*/ 130 h 318"/>
                <a:gd name="T6" fmla="*/ 161 w 323"/>
                <a:gd name="T7" fmla="*/ 261 h 318"/>
                <a:gd name="T8" fmla="*/ 179 w 323"/>
                <a:gd name="T9" fmla="*/ 260 h 318"/>
                <a:gd name="T10" fmla="*/ 244 w 323"/>
                <a:gd name="T11" fmla="*/ 318 h 318"/>
                <a:gd name="T12" fmla="*/ 244 w 323"/>
                <a:gd name="T13" fmla="*/ 242 h 318"/>
                <a:gd name="T14" fmla="*/ 323 w 323"/>
                <a:gd name="T15" fmla="*/ 13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3" h="318">
                  <a:moveTo>
                    <a:pt x="323" y="130"/>
                  </a:moveTo>
                  <a:cubicBezTo>
                    <a:pt x="323" y="58"/>
                    <a:pt x="250" y="0"/>
                    <a:pt x="161" y="0"/>
                  </a:cubicBezTo>
                  <a:cubicBezTo>
                    <a:pt x="72" y="0"/>
                    <a:pt x="0" y="58"/>
                    <a:pt x="0" y="130"/>
                  </a:cubicBezTo>
                  <a:cubicBezTo>
                    <a:pt x="0" y="203"/>
                    <a:pt x="72" y="261"/>
                    <a:pt x="161" y="261"/>
                  </a:cubicBezTo>
                  <a:cubicBezTo>
                    <a:pt x="167" y="261"/>
                    <a:pt x="173" y="261"/>
                    <a:pt x="179" y="260"/>
                  </a:cubicBezTo>
                  <a:cubicBezTo>
                    <a:pt x="244" y="318"/>
                    <a:pt x="244" y="318"/>
                    <a:pt x="244" y="318"/>
                  </a:cubicBezTo>
                  <a:cubicBezTo>
                    <a:pt x="244" y="242"/>
                    <a:pt x="244" y="242"/>
                    <a:pt x="244" y="242"/>
                  </a:cubicBezTo>
                  <a:cubicBezTo>
                    <a:pt x="291" y="220"/>
                    <a:pt x="323" y="178"/>
                    <a:pt x="323" y="1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1025" name="Freeform 32"/>
            <p:cNvSpPr/>
            <p:nvPr/>
          </p:nvSpPr>
          <p:spPr bwMode="auto">
            <a:xfrm>
              <a:off x="3197225" y="1467648"/>
              <a:ext cx="544513" cy="536575"/>
            </a:xfrm>
            <a:custGeom>
              <a:avLst/>
              <a:gdLst>
                <a:gd name="T0" fmla="*/ 0 w 323"/>
                <a:gd name="T1" fmla="*/ 130 h 318"/>
                <a:gd name="T2" fmla="*/ 161 w 323"/>
                <a:gd name="T3" fmla="*/ 0 h 318"/>
                <a:gd name="T4" fmla="*/ 323 w 323"/>
                <a:gd name="T5" fmla="*/ 130 h 318"/>
                <a:gd name="T6" fmla="*/ 161 w 323"/>
                <a:gd name="T7" fmla="*/ 261 h 318"/>
                <a:gd name="T8" fmla="*/ 143 w 323"/>
                <a:gd name="T9" fmla="*/ 260 h 318"/>
                <a:gd name="T10" fmla="*/ 78 w 323"/>
                <a:gd name="T11" fmla="*/ 318 h 318"/>
                <a:gd name="T12" fmla="*/ 78 w 323"/>
                <a:gd name="T13" fmla="*/ 242 h 318"/>
                <a:gd name="T14" fmla="*/ 0 w 323"/>
                <a:gd name="T15" fmla="*/ 13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3" h="318">
                  <a:moveTo>
                    <a:pt x="0" y="130"/>
                  </a:moveTo>
                  <a:cubicBezTo>
                    <a:pt x="0" y="58"/>
                    <a:pt x="72" y="0"/>
                    <a:pt x="161" y="0"/>
                  </a:cubicBezTo>
                  <a:cubicBezTo>
                    <a:pt x="250" y="0"/>
                    <a:pt x="323" y="58"/>
                    <a:pt x="323" y="130"/>
                  </a:cubicBezTo>
                  <a:cubicBezTo>
                    <a:pt x="323" y="203"/>
                    <a:pt x="250" y="261"/>
                    <a:pt x="161" y="261"/>
                  </a:cubicBezTo>
                  <a:cubicBezTo>
                    <a:pt x="155" y="261"/>
                    <a:pt x="149" y="261"/>
                    <a:pt x="143" y="260"/>
                  </a:cubicBezTo>
                  <a:cubicBezTo>
                    <a:pt x="78" y="318"/>
                    <a:pt x="78" y="318"/>
                    <a:pt x="78" y="318"/>
                  </a:cubicBezTo>
                  <a:cubicBezTo>
                    <a:pt x="78" y="242"/>
                    <a:pt x="78" y="242"/>
                    <a:pt x="78" y="242"/>
                  </a:cubicBezTo>
                  <a:cubicBezTo>
                    <a:pt x="31" y="220"/>
                    <a:pt x="0" y="178"/>
                    <a:pt x="0" y="1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6" name="Freeform 33"/>
            <p:cNvSpPr>
              <a:spLocks noEditPoints="1"/>
            </p:cNvSpPr>
            <p:nvPr/>
          </p:nvSpPr>
          <p:spPr bwMode="auto">
            <a:xfrm>
              <a:off x="3394075" y="1597823"/>
              <a:ext cx="149225" cy="188913"/>
            </a:xfrm>
            <a:custGeom>
              <a:avLst/>
              <a:gdLst>
                <a:gd name="T0" fmla="*/ 5 w 88"/>
                <a:gd name="T1" fmla="*/ 0 h 112"/>
                <a:gd name="T2" fmla="*/ 84 w 88"/>
                <a:gd name="T3" fmla="*/ 9 h 112"/>
                <a:gd name="T4" fmla="*/ 72 w 88"/>
                <a:gd name="T5" fmla="*/ 41 h 112"/>
                <a:gd name="T6" fmla="*/ 72 w 88"/>
                <a:gd name="T7" fmla="*/ 73 h 112"/>
                <a:gd name="T8" fmla="*/ 88 w 88"/>
                <a:gd name="T9" fmla="*/ 108 h 112"/>
                <a:gd name="T10" fmla="*/ 0 w 88"/>
                <a:gd name="T11" fmla="*/ 108 h 112"/>
                <a:gd name="T12" fmla="*/ 16 w 88"/>
                <a:gd name="T13" fmla="*/ 73 h 112"/>
                <a:gd name="T14" fmla="*/ 16 w 88"/>
                <a:gd name="T15" fmla="*/ 41 h 112"/>
                <a:gd name="T16" fmla="*/ 5 w 88"/>
                <a:gd name="T17" fmla="*/ 9 h 112"/>
                <a:gd name="T18" fmla="*/ 60 w 88"/>
                <a:gd name="T19" fmla="*/ 84 h 112"/>
                <a:gd name="T20" fmla="*/ 14 w 88"/>
                <a:gd name="T21" fmla="*/ 103 h 112"/>
                <a:gd name="T22" fmla="*/ 16 w 88"/>
                <a:gd name="T23" fmla="*/ 89 h 112"/>
                <a:gd name="T24" fmla="*/ 62 w 88"/>
                <a:gd name="T25" fmla="*/ 80 h 112"/>
                <a:gd name="T26" fmla="*/ 68 w 88"/>
                <a:gd name="T27" fmla="*/ 75 h 112"/>
                <a:gd name="T28" fmla="*/ 47 w 88"/>
                <a:gd name="T29" fmla="*/ 59 h 112"/>
                <a:gd name="T30" fmla="*/ 47 w 88"/>
                <a:gd name="T31" fmla="*/ 59 h 112"/>
                <a:gd name="T32" fmla="*/ 46 w 88"/>
                <a:gd name="T33" fmla="*/ 59 h 112"/>
                <a:gd name="T34" fmla="*/ 46 w 88"/>
                <a:gd name="T35" fmla="*/ 57 h 112"/>
                <a:gd name="T36" fmla="*/ 46 w 88"/>
                <a:gd name="T37" fmla="*/ 57 h 112"/>
                <a:gd name="T38" fmla="*/ 46 w 88"/>
                <a:gd name="T39" fmla="*/ 57 h 112"/>
                <a:gd name="T40" fmla="*/ 46 w 88"/>
                <a:gd name="T41" fmla="*/ 56 h 112"/>
                <a:gd name="T42" fmla="*/ 46 w 88"/>
                <a:gd name="T43" fmla="*/ 55 h 112"/>
                <a:gd name="T44" fmla="*/ 47 w 88"/>
                <a:gd name="T45" fmla="*/ 55 h 112"/>
                <a:gd name="T46" fmla="*/ 48 w 88"/>
                <a:gd name="T47" fmla="*/ 55 h 112"/>
                <a:gd name="T48" fmla="*/ 75 w 88"/>
                <a:gd name="T49" fmla="*/ 9 h 112"/>
                <a:gd name="T50" fmla="*/ 21 w 88"/>
                <a:gd name="T51" fmla="*/ 39 h 112"/>
                <a:gd name="T52" fmla="*/ 41 w 88"/>
                <a:gd name="T53" fmla="*/ 55 h 112"/>
                <a:gd name="T54" fmla="*/ 42 w 88"/>
                <a:gd name="T55" fmla="*/ 55 h 112"/>
                <a:gd name="T56" fmla="*/ 42 w 88"/>
                <a:gd name="T57" fmla="*/ 55 h 112"/>
                <a:gd name="T58" fmla="*/ 43 w 88"/>
                <a:gd name="T59" fmla="*/ 57 h 112"/>
                <a:gd name="T60" fmla="*/ 43 w 88"/>
                <a:gd name="T61" fmla="*/ 57 h 112"/>
                <a:gd name="T62" fmla="*/ 43 w 88"/>
                <a:gd name="T63" fmla="*/ 57 h 112"/>
                <a:gd name="T64" fmla="*/ 42 w 88"/>
                <a:gd name="T65" fmla="*/ 58 h 112"/>
                <a:gd name="T66" fmla="*/ 42 w 88"/>
                <a:gd name="T67" fmla="*/ 59 h 112"/>
                <a:gd name="T68" fmla="*/ 42 w 88"/>
                <a:gd name="T69" fmla="*/ 59 h 112"/>
                <a:gd name="T70" fmla="*/ 41 w 88"/>
                <a:gd name="T71" fmla="*/ 59 h 112"/>
                <a:gd name="T72" fmla="*/ 16 w 88"/>
                <a:gd name="T73" fmla="*/ 89 h 112"/>
                <a:gd name="T74" fmla="*/ 30 w 88"/>
                <a:gd name="T75" fmla="*/ 43 h 112"/>
                <a:gd name="T76" fmla="*/ 42 w 88"/>
                <a:gd name="T77" fmla="*/ 50 h 112"/>
                <a:gd name="T78" fmla="*/ 43 w 88"/>
                <a:gd name="T79" fmla="*/ 51 h 112"/>
                <a:gd name="T80" fmla="*/ 45 w 88"/>
                <a:gd name="T81" fmla="*/ 51 h 112"/>
                <a:gd name="T82" fmla="*/ 46 w 88"/>
                <a:gd name="T83" fmla="*/ 50 h 112"/>
                <a:gd name="T84" fmla="*/ 67 w 88"/>
                <a:gd name="T85" fmla="*/ 31 h 112"/>
                <a:gd name="T86" fmla="*/ 55 w 88"/>
                <a:gd name="T87" fmla="*/ 40 h 112"/>
                <a:gd name="T88" fmla="*/ 45 w 88"/>
                <a:gd name="T89" fmla="*/ 46 h 112"/>
                <a:gd name="T90" fmla="*/ 44 w 88"/>
                <a:gd name="T91" fmla="*/ 46 h 112"/>
                <a:gd name="T92" fmla="*/ 33 w 88"/>
                <a:gd name="T93" fmla="*/ 40 h 112"/>
                <a:gd name="T94" fmla="*/ 22 w 88"/>
                <a:gd name="T95" fmla="*/ 31 h 112"/>
                <a:gd name="T96" fmla="*/ 45 w 88"/>
                <a:gd name="T97" fmla="*/ 4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" h="112">
                  <a:moveTo>
                    <a:pt x="5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6" y="0"/>
                    <a:pt x="88" y="2"/>
                    <a:pt x="88" y="5"/>
                  </a:cubicBezTo>
                  <a:cubicBezTo>
                    <a:pt x="88" y="7"/>
                    <a:pt x="86" y="9"/>
                    <a:pt x="84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23"/>
                    <a:pt x="77" y="33"/>
                    <a:pt x="72" y="41"/>
                  </a:cubicBezTo>
                  <a:cubicBezTo>
                    <a:pt x="72" y="41"/>
                    <a:pt x="72" y="41"/>
                    <a:pt x="72" y="41"/>
                  </a:cubicBezTo>
                  <a:cubicBezTo>
                    <a:pt x="67" y="49"/>
                    <a:pt x="62" y="54"/>
                    <a:pt x="55" y="57"/>
                  </a:cubicBezTo>
                  <a:cubicBezTo>
                    <a:pt x="62" y="60"/>
                    <a:pt x="67" y="65"/>
                    <a:pt x="72" y="73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76" y="80"/>
                    <a:pt x="79" y="90"/>
                    <a:pt x="80" y="103"/>
                  </a:cubicBezTo>
                  <a:cubicBezTo>
                    <a:pt x="84" y="103"/>
                    <a:pt x="84" y="103"/>
                    <a:pt x="84" y="103"/>
                  </a:cubicBezTo>
                  <a:cubicBezTo>
                    <a:pt x="86" y="103"/>
                    <a:pt x="88" y="105"/>
                    <a:pt x="88" y="108"/>
                  </a:cubicBezTo>
                  <a:cubicBezTo>
                    <a:pt x="88" y="110"/>
                    <a:pt x="86" y="112"/>
                    <a:pt x="84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2" y="112"/>
                    <a:pt x="0" y="110"/>
                    <a:pt x="0" y="108"/>
                  </a:cubicBezTo>
                  <a:cubicBezTo>
                    <a:pt x="0" y="105"/>
                    <a:pt x="2" y="103"/>
                    <a:pt x="5" y="103"/>
                  </a:cubicBezTo>
                  <a:cubicBezTo>
                    <a:pt x="8" y="103"/>
                    <a:pt x="8" y="103"/>
                    <a:pt x="8" y="103"/>
                  </a:cubicBezTo>
                  <a:cubicBezTo>
                    <a:pt x="9" y="90"/>
                    <a:pt x="12" y="80"/>
                    <a:pt x="16" y="73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1" y="65"/>
                    <a:pt x="27" y="60"/>
                    <a:pt x="33" y="57"/>
                  </a:cubicBezTo>
                  <a:cubicBezTo>
                    <a:pt x="27" y="54"/>
                    <a:pt x="21" y="49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2" y="33"/>
                    <a:pt x="9" y="23"/>
                    <a:pt x="8" y="9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74" y="103"/>
                  </a:moveTo>
                  <a:cubicBezTo>
                    <a:pt x="74" y="103"/>
                    <a:pt x="74" y="103"/>
                    <a:pt x="74" y="103"/>
                  </a:cubicBezTo>
                  <a:cubicBezTo>
                    <a:pt x="72" y="94"/>
                    <a:pt x="66" y="88"/>
                    <a:pt x="60" y="84"/>
                  </a:cubicBezTo>
                  <a:cubicBezTo>
                    <a:pt x="55" y="81"/>
                    <a:pt x="50" y="80"/>
                    <a:pt x="44" y="80"/>
                  </a:cubicBezTo>
                  <a:cubicBezTo>
                    <a:pt x="39" y="80"/>
                    <a:pt x="33" y="81"/>
                    <a:pt x="28" y="84"/>
                  </a:cubicBezTo>
                  <a:cubicBezTo>
                    <a:pt x="22" y="88"/>
                    <a:pt x="17" y="94"/>
                    <a:pt x="14" y="103"/>
                  </a:cubicBezTo>
                  <a:cubicBezTo>
                    <a:pt x="74" y="103"/>
                    <a:pt x="74" y="103"/>
                    <a:pt x="74" y="103"/>
                  </a:cubicBezTo>
                  <a:close/>
                  <a:moveTo>
                    <a:pt x="16" y="89"/>
                  </a:moveTo>
                  <a:cubicBezTo>
                    <a:pt x="16" y="89"/>
                    <a:pt x="16" y="89"/>
                    <a:pt x="16" y="89"/>
                  </a:cubicBezTo>
                  <a:cubicBezTo>
                    <a:pt x="18" y="85"/>
                    <a:pt x="22" y="82"/>
                    <a:pt x="26" y="80"/>
                  </a:cubicBezTo>
                  <a:cubicBezTo>
                    <a:pt x="31" y="76"/>
                    <a:pt x="38" y="75"/>
                    <a:pt x="44" y="75"/>
                  </a:cubicBezTo>
                  <a:cubicBezTo>
                    <a:pt x="50" y="75"/>
                    <a:pt x="57" y="76"/>
                    <a:pt x="62" y="80"/>
                  </a:cubicBezTo>
                  <a:cubicBezTo>
                    <a:pt x="66" y="82"/>
                    <a:pt x="70" y="85"/>
                    <a:pt x="73" y="89"/>
                  </a:cubicBezTo>
                  <a:cubicBezTo>
                    <a:pt x="72" y="84"/>
                    <a:pt x="70" y="79"/>
                    <a:pt x="68" y="76"/>
                  </a:cubicBezTo>
                  <a:cubicBezTo>
                    <a:pt x="68" y="75"/>
                    <a:pt x="68" y="75"/>
                    <a:pt x="68" y="75"/>
                  </a:cubicBezTo>
                  <a:cubicBezTo>
                    <a:pt x="62" y="67"/>
                    <a:pt x="55" y="62"/>
                    <a:pt x="48" y="59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6" y="58"/>
                    <a:pt x="46" y="58"/>
                    <a:pt x="4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6" y="56"/>
                    <a:pt x="46" y="56"/>
                    <a:pt x="46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7" y="55"/>
                    <a:pt x="47" y="55"/>
                    <a:pt x="47" y="55"/>
                  </a:cubicBezTo>
                  <a:cubicBezTo>
                    <a:pt x="47" y="55"/>
                    <a:pt x="47" y="55"/>
                    <a:pt x="47" y="55"/>
                  </a:cubicBezTo>
                  <a:cubicBezTo>
                    <a:pt x="47" y="55"/>
                    <a:pt x="47" y="55"/>
                    <a:pt x="47" y="55"/>
                  </a:cubicBezTo>
                  <a:cubicBezTo>
                    <a:pt x="47" y="55"/>
                    <a:pt x="47" y="55"/>
                    <a:pt x="47" y="55"/>
                  </a:cubicBezTo>
                  <a:cubicBezTo>
                    <a:pt x="47" y="55"/>
                    <a:pt x="47" y="55"/>
                    <a:pt x="47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55" y="52"/>
                    <a:pt x="62" y="47"/>
                    <a:pt x="68" y="39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72" y="31"/>
                    <a:pt x="74" y="22"/>
                    <a:pt x="75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4" y="22"/>
                    <a:pt x="17" y="31"/>
                    <a:pt x="21" y="3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6" y="47"/>
                    <a:pt x="33" y="52"/>
                    <a:pt x="41" y="55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1" y="55"/>
                    <a:pt x="41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6"/>
                    <a:pt x="42" y="56"/>
                    <a:pt x="42" y="56"/>
                  </a:cubicBezTo>
                  <a:cubicBezTo>
                    <a:pt x="42" y="56"/>
                    <a:pt x="42" y="56"/>
                    <a:pt x="42" y="56"/>
                  </a:cubicBezTo>
                  <a:cubicBezTo>
                    <a:pt x="42" y="56"/>
                    <a:pt x="42" y="56"/>
                    <a:pt x="43" y="57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2" y="58"/>
                    <a:pt x="42" y="58"/>
                    <a:pt x="42" y="59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1" y="59"/>
                    <a:pt x="41" y="59"/>
                    <a:pt x="41" y="59"/>
                  </a:cubicBezTo>
                  <a:cubicBezTo>
                    <a:pt x="41" y="59"/>
                    <a:pt x="41" y="59"/>
                    <a:pt x="41" y="59"/>
                  </a:cubicBezTo>
                  <a:cubicBezTo>
                    <a:pt x="41" y="59"/>
                    <a:pt x="41" y="59"/>
                    <a:pt x="41" y="59"/>
                  </a:cubicBezTo>
                  <a:cubicBezTo>
                    <a:pt x="33" y="62"/>
                    <a:pt x="26" y="67"/>
                    <a:pt x="21" y="75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19" y="79"/>
                    <a:pt x="17" y="84"/>
                    <a:pt x="16" y="89"/>
                  </a:cubicBezTo>
                  <a:close/>
                  <a:moveTo>
                    <a:pt x="22" y="31"/>
                  </a:moveTo>
                  <a:cubicBezTo>
                    <a:pt x="22" y="31"/>
                    <a:pt x="22" y="31"/>
                    <a:pt x="22" y="31"/>
                  </a:cubicBezTo>
                  <a:cubicBezTo>
                    <a:pt x="24" y="35"/>
                    <a:pt x="26" y="40"/>
                    <a:pt x="30" y="43"/>
                  </a:cubicBezTo>
                  <a:cubicBezTo>
                    <a:pt x="33" y="46"/>
                    <a:pt x="37" y="49"/>
                    <a:pt x="42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3" y="51"/>
                    <a:pt x="43" y="51"/>
                    <a:pt x="43" y="51"/>
                  </a:cubicBezTo>
                  <a:cubicBezTo>
                    <a:pt x="43" y="51"/>
                    <a:pt x="43" y="51"/>
                    <a:pt x="43" y="51"/>
                  </a:cubicBezTo>
                  <a:cubicBezTo>
                    <a:pt x="43" y="51"/>
                    <a:pt x="43" y="51"/>
                    <a:pt x="43" y="51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1"/>
                    <a:pt x="45" y="51"/>
                    <a:pt x="45" y="51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51" y="49"/>
                    <a:pt x="55" y="46"/>
                    <a:pt x="59" y="43"/>
                  </a:cubicBezTo>
                  <a:cubicBezTo>
                    <a:pt x="59" y="43"/>
                    <a:pt x="59" y="43"/>
                    <a:pt x="59" y="43"/>
                  </a:cubicBezTo>
                  <a:cubicBezTo>
                    <a:pt x="62" y="40"/>
                    <a:pt x="65" y="35"/>
                    <a:pt x="67" y="31"/>
                  </a:cubicBezTo>
                  <a:cubicBezTo>
                    <a:pt x="67" y="29"/>
                    <a:pt x="66" y="28"/>
                    <a:pt x="65" y="27"/>
                  </a:cubicBezTo>
                  <a:cubicBezTo>
                    <a:pt x="64" y="27"/>
                    <a:pt x="62" y="27"/>
                    <a:pt x="62" y="29"/>
                  </a:cubicBezTo>
                  <a:cubicBezTo>
                    <a:pt x="60" y="33"/>
                    <a:pt x="58" y="37"/>
                    <a:pt x="55" y="40"/>
                  </a:cubicBezTo>
                  <a:cubicBezTo>
                    <a:pt x="52" y="42"/>
                    <a:pt x="49" y="44"/>
                    <a:pt x="45" y="46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39" y="44"/>
                    <a:pt x="36" y="42"/>
                    <a:pt x="33" y="40"/>
                  </a:cubicBezTo>
                  <a:cubicBezTo>
                    <a:pt x="30" y="37"/>
                    <a:pt x="28" y="33"/>
                    <a:pt x="27" y="29"/>
                  </a:cubicBezTo>
                  <a:cubicBezTo>
                    <a:pt x="26" y="27"/>
                    <a:pt x="25" y="27"/>
                    <a:pt x="23" y="27"/>
                  </a:cubicBezTo>
                  <a:cubicBezTo>
                    <a:pt x="22" y="28"/>
                    <a:pt x="21" y="29"/>
                    <a:pt x="22" y="31"/>
                  </a:cubicBezTo>
                  <a:close/>
                  <a:moveTo>
                    <a:pt x="45" y="46"/>
                  </a:moveTo>
                  <a:cubicBezTo>
                    <a:pt x="45" y="46"/>
                    <a:pt x="45" y="46"/>
                    <a:pt x="45" y="46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45" y="46"/>
                    <a:pt x="45" y="46"/>
                    <a:pt x="45" y="46"/>
                  </a:cubicBezTo>
                  <a:close/>
                </a:path>
              </a:pathLst>
            </a:custGeom>
            <a:solidFill>
              <a:srgbClr val="F8FA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7" name="Freeform 34"/>
            <p:cNvSpPr>
              <a:spLocks noEditPoints="1"/>
            </p:cNvSpPr>
            <p:nvPr/>
          </p:nvSpPr>
          <p:spPr bwMode="auto">
            <a:xfrm>
              <a:off x="1130300" y="1604173"/>
              <a:ext cx="187325" cy="176213"/>
            </a:xfrm>
            <a:custGeom>
              <a:avLst/>
              <a:gdLst>
                <a:gd name="T0" fmla="*/ 5 w 112"/>
                <a:gd name="T1" fmla="*/ 57 h 105"/>
                <a:gd name="T2" fmla="*/ 13 w 112"/>
                <a:gd name="T3" fmla="*/ 9 h 105"/>
                <a:gd name="T4" fmla="*/ 22 w 112"/>
                <a:gd name="T5" fmla="*/ 0 h 105"/>
                <a:gd name="T6" fmla="*/ 97 w 112"/>
                <a:gd name="T7" fmla="*/ 3 h 105"/>
                <a:gd name="T8" fmla="*/ 100 w 112"/>
                <a:gd name="T9" fmla="*/ 9 h 105"/>
                <a:gd name="T10" fmla="*/ 108 w 112"/>
                <a:gd name="T11" fmla="*/ 57 h 105"/>
                <a:gd name="T12" fmla="*/ 112 w 112"/>
                <a:gd name="T13" fmla="*/ 61 h 105"/>
                <a:gd name="T14" fmla="*/ 108 w 112"/>
                <a:gd name="T15" fmla="*/ 105 h 105"/>
                <a:gd name="T16" fmla="*/ 5 w 112"/>
                <a:gd name="T17" fmla="*/ 105 h 105"/>
                <a:gd name="T18" fmla="*/ 0 w 112"/>
                <a:gd name="T19" fmla="*/ 100 h 105"/>
                <a:gd name="T20" fmla="*/ 5 w 112"/>
                <a:gd name="T21" fmla="*/ 57 h 105"/>
                <a:gd name="T22" fmla="*/ 18 w 112"/>
                <a:gd name="T23" fmla="*/ 57 h 105"/>
                <a:gd name="T24" fmla="*/ 34 w 112"/>
                <a:gd name="T25" fmla="*/ 61 h 105"/>
                <a:gd name="T26" fmla="*/ 56 w 112"/>
                <a:gd name="T27" fmla="*/ 79 h 105"/>
                <a:gd name="T28" fmla="*/ 78 w 112"/>
                <a:gd name="T29" fmla="*/ 61 h 105"/>
                <a:gd name="T30" fmla="*/ 83 w 112"/>
                <a:gd name="T31" fmla="*/ 57 h 105"/>
                <a:gd name="T32" fmla="*/ 95 w 112"/>
                <a:gd name="T33" fmla="*/ 9 h 105"/>
                <a:gd name="T34" fmla="*/ 93 w 112"/>
                <a:gd name="T35" fmla="*/ 6 h 105"/>
                <a:gd name="T36" fmla="*/ 22 w 112"/>
                <a:gd name="T37" fmla="*/ 5 h 105"/>
                <a:gd name="T38" fmla="*/ 18 w 112"/>
                <a:gd name="T39" fmla="*/ 9 h 105"/>
                <a:gd name="T40" fmla="*/ 32 w 112"/>
                <a:gd name="T41" fmla="*/ 35 h 105"/>
                <a:gd name="T42" fmla="*/ 49 w 112"/>
                <a:gd name="T43" fmla="*/ 52 h 105"/>
                <a:gd name="T44" fmla="*/ 55 w 112"/>
                <a:gd name="T45" fmla="*/ 52 h 105"/>
                <a:gd name="T46" fmla="*/ 86 w 112"/>
                <a:gd name="T47" fmla="*/ 21 h 105"/>
                <a:gd name="T48" fmla="*/ 80 w 112"/>
                <a:gd name="T49" fmla="*/ 15 h 105"/>
                <a:gd name="T50" fmla="*/ 38 w 112"/>
                <a:gd name="T51" fmla="*/ 29 h 105"/>
                <a:gd name="T52" fmla="*/ 32 w 112"/>
                <a:gd name="T53" fmla="*/ 35 h 105"/>
                <a:gd name="T54" fmla="*/ 27 w 112"/>
                <a:gd name="T55" fmla="*/ 66 h 105"/>
                <a:gd name="T56" fmla="*/ 9 w 112"/>
                <a:gd name="T57" fmla="*/ 96 h 105"/>
                <a:gd name="T58" fmla="*/ 103 w 112"/>
                <a:gd name="T59" fmla="*/ 66 h 105"/>
                <a:gd name="T60" fmla="*/ 76 w 112"/>
                <a:gd name="T61" fmla="*/ 81 h 105"/>
                <a:gd name="T62" fmla="*/ 36 w 112"/>
                <a:gd name="T63" fmla="*/ 8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2" h="105">
                  <a:moveTo>
                    <a:pt x="5" y="57"/>
                  </a:moveTo>
                  <a:cubicBezTo>
                    <a:pt x="5" y="57"/>
                    <a:pt x="5" y="57"/>
                    <a:pt x="5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7"/>
                    <a:pt x="14" y="4"/>
                    <a:pt x="15" y="3"/>
                  </a:cubicBezTo>
                  <a:cubicBezTo>
                    <a:pt x="17" y="1"/>
                    <a:pt x="20" y="0"/>
                    <a:pt x="2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3" y="0"/>
                    <a:pt x="95" y="1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9" y="4"/>
                    <a:pt x="100" y="7"/>
                    <a:pt x="100" y="9"/>
                  </a:cubicBezTo>
                  <a:cubicBezTo>
                    <a:pt x="100" y="57"/>
                    <a:pt x="100" y="57"/>
                    <a:pt x="100" y="57"/>
                  </a:cubicBezTo>
                  <a:cubicBezTo>
                    <a:pt x="108" y="57"/>
                    <a:pt x="108" y="57"/>
                    <a:pt x="108" y="57"/>
                  </a:cubicBezTo>
                  <a:cubicBezTo>
                    <a:pt x="110" y="57"/>
                    <a:pt x="112" y="59"/>
                    <a:pt x="112" y="61"/>
                  </a:cubicBezTo>
                  <a:cubicBezTo>
                    <a:pt x="112" y="61"/>
                    <a:pt x="112" y="61"/>
                    <a:pt x="112" y="61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2" y="103"/>
                    <a:pt x="110" y="105"/>
                    <a:pt x="108" y="105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2" y="105"/>
                    <a:pt x="0" y="103"/>
                    <a:pt x="0" y="10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59"/>
                    <a:pt x="2" y="57"/>
                    <a:pt x="5" y="57"/>
                  </a:cubicBezTo>
                  <a:close/>
                  <a:moveTo>
                    <a:pt x="18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2" y="57"/>
                    <a:pt x="34" y="59"/>
                    <a:pt x="34" y="61"/>
                  </a:cubicBezTo>
                  <a:cubicBezTo>
                    <a:pt x="35" y="66"/>
                    <a:pt x="38" y="71"/>
                    <a:pt x="42" y="74"/>
                  </a:cubicBezTo>
                  <a:cubicBezTo>
                    <a:pt x="46" y="77"/>
                    <a:pt x="51" y="79"/>
                    <a:pt x="56" y="79"/>
                  </a:cubicBezTo>
                  <a:cubicBezTo>
                    <a:pt x="62" y="79"/>
                    <a:pt x="67" y="77"/>
                    <a:pt x="71" y="74"/>
                  </a:cubicBezTo>
                  <a:cubicBezTo>
                    <a:pt x="75" y="71"/>
                    <a:pt x="77" y="66"/>
                    <a:pt x="78" y="61"/>
                  </a:cubicBezTo>
                  <a:cubicBezTo>
                    <a:pt x="79" y="59"/>
                    <a:pt x="81" y="57"/>
                    <a:pt x="83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95" y="57"/>
                    <a:pt x="95" y="57"/>
                    <a:pt x="95" y="5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8"/>
                    <a:pt x="94" y="7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2" y="5"/>
                    <a:pt x="91" y="5"/>
                    <a:pt x="90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0" y="5"/>
                    <a:pt x="19" y="6"/>
                  </a:cubicBezTo>
                  <a:cubicBezTo>
                    <a:pt x="18" y="7"/>
                    <a:pt x="18" y="8"/>
                    <a:pt x="18" y="9"/>
                  </a:cubicBezTo>
                  <a:cubicBezTo>
                    <a:pt x="18" y="57"/>
                    <a:pt x="18" y="57"/>
                    <a:pt x="18" y="57"/>
                  </a:cubicBezTo>
                  <a:close/>
                  <a:moveTo>
                    <a:pt x="32" y="35"/>
                  </a:moveTo>
                  <a:cubicBezTo>
                    <a:pt x="32" y="35"/>
                    <a:pt x="32" y="35"/>
                    <a:pt x="32" y="35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51" y="53"/>
                    <a:pt x="53" y="53"/>
                    <a:pt x="55" y="52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7" y="19"/>
                    <a:pt x="87" y="17"/>
                    <a:pt x="86" y="15"/>
                  </a:cubicBezTo>
                  <a:cubicBezTo>
                    <a:pt x="84" y="13"/>
                    <a:pt x="81" y="13"/>
                    <a:pt x="80" y="15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6" y="27"/>
                    <a:pt x="34" y="27"/>
                    <a:pt x="32" y="29"/>
                  </a:cubicBezTo>
                  <a:cubicBezTo>
                    <a:pt x="30" y="30"/>
                    <a:pt x="30" y="33"/>
                    <a:pt x="32" y="35"/>
                  </a:cubicBezTo>
                  <a:close/>
                  <a:moveTo>
                    <a:pt x="27" y="66"/>
                  </a:moveTo>
                  <a:cubicBezTo>
                    <a:pt x="27" y="66"/>
                    <a:pt x="27" y="66"/>
                    <a:pt x="27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03" y="96"/>
                    <a:pt x="103" y="96"/>
                    <a:pt x="103" y="96"/>
                  </a:cubicBezTo>
                  <a:cubicBezTo>
                    <a:pt x="103" y="66"/>
                    <a:pt x="103" y="66"/>
                    <a:pt x="103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4" y="72"/>
                    <a:pt x="81" y="77"/>
                    <a:pt x="76" y="81"/>
                  </a:cubicBezTo>
                  <a:cubicBezTo>
                    <a:pt x="71" y="85"/>
                    <a:pt x="64" y="88"/>
                    <a:pt x="56" y="88"/>
                  </a:cubicBezTo>
                  <a:cubicBezTo>
                    <a:pt x="49" y="88"/>
                    <a:pt x="42" y="85"/>
                    <a:pt x="36" y="81"/>
                  </a:cubicBezTo>
                  <a:cubicBezTo>
                    <a:pt x="32" y="77"/>
                    <a:pt x="28" y="72"/>
                    <a:pt x="27" y="66"/>
                  </a:cubicBezTo>
                  <a:close/>
                </a:path>
              </a:pathLst>
            </a:custGeom>
            <a:solidFill>
              <a:srgbClr val="F8FA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0" name="Freeform 8"/>
          <p:cNvSpPr/>
          <p:nvPr/>
        </p:nvSpPr>
        <p:spPr bwMode="auto">
          <a:xfrm>
            <a:off x="0" y="0"/>
            <a:ext cx="322337" cy="643548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9"/>
          <p:cNvSpPr/>
          <p:nvPr/>
        </p:nvSpPr>
        <p:spPr bwMode="auto">
          <a:xfrm>
            <a:off x="99884" y="225172"/>
            <a:ext cx="216113" cy="433005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rgbClr val="558ED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Rectangle 18"/>
          <p:cNvSpPr>
            <a:spLocks noChangeArrowheads="1"/>
          </p:cNvSpPr>
          <p:nvPr/>
        </p:nvSpPr>
        <p:spPr bwMode="auto">
          <a:xfrm>
            <a:off x="463550" y="194692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2"/>
                </a:solidFill>
                <a:latin typeface="Impact" panose="020B0806030902050204" pitchFamily="34" charset="0"/>
                <a:ea typeface="微软雅黑" pitchFamily="34" charset="-122"/>
                <a:cs typeface="宋体" pitchFamily="2" charset="-122"/>
              </a:rPr>
              <a:t>设计原型</a:t>
            </a:r>
            <a:endParaRPr lang="en-US" altLang="zh-CN" sz="2000" b="1" dirty="0">
              <a:solidFill>
                <a:schemeClr val="accent2"/>
              </a:solidFill>
              <a:latin typeface="Impact" panose="020B0806030902050204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44" name="Rectangle 20"/>
          <p:cNvSpPr>
            <a:spLocks noChangeArrowheads="1"/>
          </p:cNvSpPr>
          <p:nvPr/>
        </p:nvSpPr>
        <p:spPr bwMode="auto">
          <a:xfrm>
            <a:off x="563740" y="643325"/>
            <a:ext cx="2311723" cy="290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53585E"/>
                </a:solidFill>
                <a:cs typeface="Arial" panose="020B0604020202090204" pitchFamily="34" charset="0"/>
              </a:rPr>
              <a:t>根据调研情况设计原型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8816203" y="4878274"/>
            <a:ext cx="2840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11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2" name="图片 1" descr="IMG_05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15" y="1186180"/>
            <a:ext cx="6871970" cy="362077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09015" y="2205355"/>
            <a:ext cx="84074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ln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n-lt"/>
              </a:rPr>
              <a:t>最近删除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09015" y="1762760"/>
            <a:ext cx="84074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n-lt"/>
              </a:rPr>
              <a:t>X2</a:t>
            </a:r>
            <a:r>
              <a:rPr lang="zh-CN" altLang="en-US" sz="9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n-lt"/>
              </a:rPr>
              <a:t>归档</a:t>
            </a:r>
          </a:p>
        </p:txBody>
      </p:sp>
      <p:pic>
        <p:nvPicPr>
          <p:cNvPr id="5" name="图片 4" descr="截屏2021-07-13 下午7.28.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55" y="2219325"/>
            <a:ext cx="226060" cy="201930"/>
          </a:xfrm>
          <a:prstGeom prst="rect">
            <a:avLst/>
          </a:prstGeom>
        </p:spPr>
      </p:pic>
      <p:pic>
        <p:nvPicPr>
          <p:cNvPr id="6" name="图片 5" descr="截屏2021-07-13 下午7.28.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55" y="1762760"/>
            <a:ext cx="226060" cy="201930"/>
          </a:xfrm>
          <a:prstGeom prst="rect">
            <a:avLst/>
          </a:prstGeom>
        </p:spPr>
      </p:pic>
      <p:pic>
        <p:nvPicPr>
          <p:cNvPr id="7" name="图片 6" descr="截屏2021-07-13 下午7.28.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55" y="1320165"/>
            <a:ext cx="226060" cy="20193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09015" y="1320165"/>
            <a:ext cx="84074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n-lt"/>
              </a:rPr>
              <a:t>X1</a:t>
            </a:r>
            <a:r>
              <a:rPr lang="zh-CN" altLang="en-US" sz="9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n-lt"/>
              </a:rPr>
              <a:t>归档</a:t>
            </a:r>
          </a:p>
        </p:txBody>
      </p:sp>
      <p:pic>
        <p:nvPicPr>
          <p:cNvPr id="9" name="图片 8" descr="截屏2021-07-13 下午7.38.0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3710" y="1186180"/>
            <a:ext cx="381000" cy="3359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223135" y="1734820"/>
            <a:ext cx="84074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n-lt"/>
              </a:rPr>
              <a:t>置顶备忘录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223135" y="2279015"/>
            <a:ext cx="84074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n-lt"/>
              </a:rPr>
              <a:t>X1</a:t>
            </a:r>
            <a:r>
              <a:rPr lang="zh-CN" altLang="en-US" sz="9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n-lt"/>
              </a:rPr>
              <a:t>备忘录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223135" y="2823210"/>
            <a:ext cx="84074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n-lt"/>
              </a:rPr>
              <a:t>X2</a:t>
            </a:r>
            <a:r>
              <a:rPr lang="zh-CN" altLang="en-US" sz="9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n-lt"/>
              </a:rPr>
              <a:t>备忘录</a:t>
            </a:r>
          </a:p>
        </p:txBody>
      </p:sp>
      <p:pic>
        <p:nvPicPr>
          <p:cNvPr id="13" name="图片 12" descr="截屏2021-07-13 下午7.31.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7235" y="1217930"/>
            <a:ext cx="215900" cy="273050"/>
          </a:xfrm>
          <a:prstGeom prst="rect">
            <a:avLst/>
          </a:prstGeom>
        </p:spPr>
      </p:pic>
      <p:pic>
        <p:nvPicPr>
          <p:cNvPr id="14" name="图片 13" descr="IMG_050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7900" y="1568450"/>
            <a:ext cx="3513455" cy="1540510"/>
          </a:xfrm>
          <a:prstGeom prst="rect">
            <a:avLst/>
          </a:prstGeom>
        </p:spPr>
      </p:pic>
      <p:pic>
        <p:nvPicPr>
          <p:cNvPr id="15" name="图片 14" descr="截屏2021-07-13 下午7.31.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31355" y="1221740"/>
            <a:ext cx="285750" cy="300355"/>
          </a:xfrm>
          <a:prstGeom prst="rect">
            <a:avLst/>
          </a:prstGeom>
        </p:spPr>
      </p:pic>
      <p:pic>
        <p:nvPicPr>
          <p:cNvPr id="16" name="图片 15" descr="截屏2021-07-13 下午7.31.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96710" y="1267460"/>
            <a:ext cx="334645" cy="225425"/>
          </a:xfrm>
          <a:prstGeom prst="rect">
            <a:avLst/>
          </a:prstGeom>
        </p:spPr>
      </p:pic>
      <p:pic>
        <p:nvPicPr>
          <p:cNvPr id="17" name="图片 16" descr="截屏2021-07-13 下午7.31.0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03340" y="1259205"/>
            <a:ext cx="293370" cy="259080"/>
          </a:xfrm>
          <a:prstGeom prst="rect">
            <a:avLst/>
          </a:prstGeom>
        </p:spPr>
      </p:pic>
      <p:pic>
        <p:nvPicPr>
          <p:cNvPr id="18" name="图片 17" descr="截屏2021-07-13 下午7.31.0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23940" y="1244600"/>
            <a:ext cx="326390" cy="267335"/>
          </a:xfrm>
          <a:prstGeom prst="rect">
            <a:avLst/>
          </a:prstGeom>
        </p:spPr>
      </p:pic>
    </p:spTree>
  </p:cSld>
  <p:clrMapOvr>
    <a:masterClrMapping/>
  </p:clrMapOvr>
  <p:transition spd="slow" advTm="23584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1"/>
            <a:ext cx="9144000" cy="5141914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Rectangle 18"/>
          <p:cNvSpPr>
            <a:spLocks noChangeArrowheads="1"/>
          </p:cNvSpPr>
          <p:nvPr/>
        </p:nvSpPr>
        <p:spPr bwMode="auto">
          <a:xfrm>
            <a:off x="1269460" y="3720478"/>
            <a:ext cx="128240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20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下一步工作</a:t>
            </a:r>
          </a:p>
        </p:txBody>
      </p:sp>
      <p:sp>
        <p:nvSpPr>
          <p:cNvPr id="6" name="Freeform 9"/>
          <p:cNvSpPr/>
          <p:nvPr/>
        </p:nvSpPr>
        <p:spPr bwMode="auto">
          <a:xfrm>
            <a:off x="2678348" y="3805266"/>
            <a:ext cx="68978" cy="138202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1115616" y="3674888"/>
            <a:ext cx="0" cy="423243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组合 26"/>
          <p:cNvGrpSpPr/>
          <p:nvPr/>
        </p:nvGrpSpPr>
        <p:grpSpPr>
          <a:xfrm>
            <a:off x="636573" y="3736907"/>
            <a:ext cx="325200" cy="308837"/>
            <a:chOff x="1866900" y="2420938"/>
            <a:chExt cx="757238" cy="719137"/>
          </a:xfrm>
          <a:solidFill>
            <a:schemeClr val="bg1"/>
          </a:solidFill>
        </p:grpSpPr>
        <p:sp>
          <p:nvSpPr>
            <p:cNvPr id="23" name="Freeform 15"/>
            <p:cNvSpPr/>
            <p:nvPr/>
          </p:nvSpPr>
          <p:spPr bwMode="auto">
            <a:xfrm>
              <a:off x="1979613" y="2420938"/>
              <a:ext cx="644525" cy="495300"/>
            </a:xfrm>
            <a:custGeom>
              <a:avLst/>
              <a:gdLst>
                <a:gd name="T0" fmla="*/ 158 w 172"/>
                <a:gd name="T1" fmla="*/ 0 h 132"/>
                <a:gd name="T2" fmla="*/ 15 w 172"/>
                <a:gd name="T3" fmla="*/ 0 h 132"/>
                <a:gd name="T4" fmla="*/ 0 w 172"/>
                <a:gd name="T5" fmla="*/ 14 h 132"/>
                <a:gd name="T6" fmla="*/ 0 w 172"/>
                <a:gd name="T7" fmla="*/ 30 h 132"/>
                <a:gd name="T8" fmla="*/ 13 w 172"/>
                <a:gd name="T9" fmla="*/ 30 h 132"/>
                <a:gd name="T10" fmla="*/ 13 w 172"/>
                <a:gd name="T11" fmla="*/ 14 h 132"/>
                <a:gd name="T12" fmla="*/ 15 w 172"/>
                <a:gd name="T13" fmla="*/ 13 h 132"/>
                <a:gd name="T14" fmla="*/ 158 w 172"/>
                <a:gd name="T15" fmla="*/ 13 h 132"/>
                <a:gd name="T16" fmla="*/ 159 w 172"/>
                <a:gd name="T17" fmla="*/ 14 h 132"/>
                <a:gd name="T18" fmla="*/ 159 w 172"/>
                <a:gd name="T19" fmla="*/ 118 h 132"/>
                <a:gd name="T20" fmla="*/ 158 w 172"/>
                <a:gd name="T21" fmla="*/ 119 h 132"/>
                <a:gd name="T22" fmla="*/ 142 w 172"/>
                <a:gd name="T23" fmla="*/ 119 h 132"/>
                <a:gd name="T24" fmla="*/ 142 w 172"/>
                <a:gd name="T25" fmla="*/ 132 h 132"/>
                <a:gd name="T26" fmla="*/ 158 w 172"/>
                <a:gd name="T27" fmla="*/ 132 h 132"/>
                <a:gd name="T28" fmla="*/ 172 w 172"/>
                <a:gd name="T29" fmla="*/ 118 h 132"/>
                <a:gd name="T30" fmla="*/ 172 w 172"/>
                <a:gd name="T31" fmla="*/ 14 h 132"/>
                <a:gd name="T32" fmla="*/ 158 w 172"/>
                <a:gd name="T33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2" h="132">
                  <a:moveTo>
                    <a:pt x="158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4" y="13"/>
                    <a:pt x="15" y="13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8" y="13"/>
                    <a:pt x="159" y="14"/>
                    <a:pt x="159" y="14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59" y="118"/>
                    <a:pt x="158" y="119"/>
                    <a:pt x="158" y="119"/>
                  </a:cubicBezTo>
                  <a:cubicBezTo>
                    <a:pt x="142" y="119"/>
                    <a:pt x="142" y="119"/>
                    <a:pt x="142" y="119"/>
                  </a:cubicBezTo>
                  <a:cubicBezTo>
                    <a:pt x="142" y="132"/>
                    <a:pt x="142" y="132"/>
                    <a:pt x="142" y="132"/>
                  </a:cubicBezTo>
                  <a:cubicBezTo>
                    <a:pt x="158" y="132"/>
                    <a:pt x="158" y="132"/>
                    <a:pt x="158" y="132"/>
                  </a:cubicBezTo>
                  <a:cubicBezTo>
                    <a:pt x="166" y="132"/>
                    <a:pt x="172" y="126"/>
                    <a:pt x="172" y="118"/>
                  </a:cubicBezTo>
                  <a:cubicBezTo>
                    <a:pt x="172" y="14"/>
                    <a:pt x="172" y="14"/>
                    <a:pt x="172" y="14"/>
                  </a:cubicBezTo>
                  <a:cubicBezTo>
                    <a:pt x="172" y="6"/>
                    <a:pt x="166" y="0"/>
                    <a:pt x="1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16"/>
            <p:cNvSpPr/>
            <p:nvPr/>
          </p:nvSpPr>
          <p:spPr bwMode="auto">
            <a:xfrm>
              <a:off x="1866900" y="2533650"/>
              <a:ext cx="644525" cy="606425"/>
            </a:xfrm>
            <a:custGeom>
              <a:avLst/>
              <a:gdLst>
                <a:gd name="T0" fmla="*/ 157 w 172"/>
                <a:gd name="T1" fmla="*/ 0 h 162"/>
                <a:gd name="T2" fmla="*/ 43 w 172"/>
                <a:gd name="T3" fmla="*/ 0 h 162"/>
                <a:gd name="T4" fmla="*/ 30 w 172"/>
                <a:gd name="T5" fmla="*/ 0 h 162"/>
                <a:gd name="T6" fmla="*/ 14 w 172"/>
                <a:gd name="T7" fmla="*/ 0 h 162"/>
                <a:gd name="T8" fmla="*/ 0 w 172"/>
                <a:gd name="T9" fmla="*/ 15 h 162"/>
                <a:gd name="T10" fmla="*/ 0 w 172"/>
                <a:gd name="T11" fmla="*/ 118 h 162"/>
                <a:gd name="T12" fmla="*/ 0 w 172"/>
                <a:gd name="T13" fmla="*/ 120 h 162"/>
                <a:gd name="T14" fmla="*/ 14 w 172"/>
                <a:gd name="T15" fmla="*/ 133 h 162"/>
                <a:gd name="T16" fmla="*/ 44 w 172"/>
                <a:gd name="T17" fmla="*/ 133 h 162"/>
                <a:gd name="T18" fmla="*/ 51 w 172"/>
                <a:gd name="T19" fmla="*/ 126 h 162"/>
                <a:gd name="T20" fmla="*/ 44 w 172"/>
                <a:gd name="T21" fmla="*/ 119 h 162"/>
                <a:gd name="T22" fmla="*/ 14 w 172"/>
                <a:gd name="T23" fmla="*/ 119 h 162"/>
                <a:gd name="T24" fmla="*/ 13 w 172"/>
                <a:gd name="T25" fmla="*/ 118 h 162"/>
                <a:gd name="T26" fmla="*/ 13 w 172"/>
                <a:gd name="T27" fmla="*/ 15 h 162"/>
                <a:gd name="T28" fmla="*/ 14 w 172"/>
                <a:gd name="T29" fmla="*/ 13 h 162"/>
                <a:gd name="T30" fmla="*/ 30 w 172"/>
                <a:gd name="T31" fmla="*/ 13 h 162"/>
                <a:gd name="T32" fmla="*/ 43 w 172"/>
                <a:gd name="T33" fmla="*/ 13 h 162"/>
                <a:gd name="T34" fmla="*/ 157 w 172"/>
                <a:gd name="T35" fmla="*/ 13 h 162"/>
                <a:gd name="T36" fmla="*/ 159 w 172"/>
                <a:gd name="T37" fmla="*/ 15 h 162"/>
                <a:gd name="T38" fmla="*/ 159 w 172"/>
                <a:gd name="T39" fmla="*/ 89 h 162"/>
                <a:gd name="T40" fmla="*/ 159 w 172"/>
                <a:gd name="T41" fmla="*/ 102 h 162"/>
                <a:gd name="T42" fmla="*/ 159 w 172"/>
                <a:gd name="T43" fmla="*/ 118 h 162"/>
                <a:gd name="T44" fmla="*/ 157 w 172"/>
                <a:gd name="T45" fmla="*/ 119 h 162"/>
                <a:gd name="T46" fmla="*/ 130 w 172"/>
                <a:gd name="T47" fmla="*/ 119 h 162"/>
                <a:gd name="T48" fmla="*/ 105 w 172"/>
                <a:gd name="T49" fmla="*/ 119 h 162"/>
                <a:gd name="T50" fmla="*/ 90 w 172"/>
                <a:gd name="T51" fmla="*/ 119 h 162"/>
                <a:gd name="T52" fmla="*/ 89 w 172"/>
                <a:gd name="T53" fmla="*/ 119 h 162"/>
                <a:gd name="T54" fmla="*/ 85 w 172"/>
                <a:gd name="T55" fmla="*/ 121 h 162"/>
                <a:gd name="T56" fmla="*/ 85 w 172"/>
                <a:gd name="T57" fmla="*/ 121 h 162"/>
                <a:gd name="T58" fmla="*/ 82 w 172"/>
                <a:gd name="T59" fmla="*/ 123 h 162"/>
                <a:gd name="T60" fmla="*/ 73 w 172"/>
                <a:gd name="T61" fmla="*/ 133 h 162"/>
                <a:gd name="T62" fmla="*/ 56 w 172"/>
                <a:gd name="T63" fmla="*/ 150 h 162"/>
                <a:gd name="T64" fmla="*/ 56 w 172"/>
                <a:gd name="T65" fmla="*/ 160 h 162"/>
                <a:gd name="T66" fmla="*/ 65 w 172"/>
                <a:gd name="T67" fmla="*/ 160 h 162"/>
                <a:gd name="T68" fmla="*/ 92 w 172"/>
                <a:gd name="T69" fmla="*/ 133 h 162"/>
                <a:gd name="T70" fmla="*/ 130 w 172"/>
                <a:gd name="T71" fmla="*/ 133 h 162"/>
                <a:gd name="T72" fmla="*/ 157 w 172"/>
                <a:gd name="T73" fmla="*/ 133 h 162"/>
                <a:gd name="T74" fmla="*/ 172 w 172"/>
                <a:gd name="T75" fmla="*/ 118 h 162"/>
                <a:gd name="T76" fmla="*/ 172 w 172"/>
                <a:gd name="T77" fmla="*/ 102 h 162"/>
                <a:gd name="T78" fmla="*/ 172 w 172"/>
                <a:gd name="T79" fmla="*/ 89 h 162"/>
                <a:gd name="T80" fmla="*/ 172 w 172"/>
                <a:gd name="T81" fmla="*/ 15 h 162"/>
                <a:gd name="T82" fmla="*/ 157 w 172"/>
                <a:gd name="T83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2" h="162">
                  <a:moveTo>
                    <a:pt x="157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9"/>
                    <a:pt x="0" y="119"/>
                    <a:pt x="0" y="120"/>
                  </a:cubicBezTo>
                  <a:cubicBezTo>
                    <a:pt x="1" y="127"/>
                    <a:pt x="7" y="133"/>
                    <a:pt x="14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8" y="133"/>
                    <a:pt x="51" y="130"/>
                    <a:pt x="51" y="126"/>
                  </a:cubicBezTo>
                  <a:cubicBezTo>
                    <a:pt x="51" y="122"/>
                    <a:pt x="48" y="119"/>
                    <a:pt x="44" y="119"/>
                  </a:cubicBezTo>
                  <a:cubicBezTo>
                    <a:pt x="14" y="119"/>
                    <a:pt x="14" y="119"/>
                    <a:pt x="14" y="119"/>
                  </a:cubicBezTo>
                  <a:cubicBezTo>
                    <a:pt x="14" y="119"/>
                    <a:pt x="13" y="119"/>
                    <a:pt x="13" y="118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4" y="13"/>
                    <a:pt x="14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157" y="13"/>
                    <a:pt x="157" y="13"/>
                    <a:pt x="157" y="13"/>
                  </a:cubicBezTo>
                  <a:cubicBezTo>
                    <a:pt x="158" y="13"/>
                    <a:pt x="159" y="14"/>
                    <a:pt x="159" y="15"/>
                  </a:cubicBezTo>
                  <a:cubicBezTo>
                    <a:pt x="159" y="89"/>
                    <a:pt x="159" y="89"/>
                    <a:pt x="159" y="89"/>
                  </a:cubicBezTo>
                  <a:cubicBezTo>
                    <a:pt x="159" y="102"/>
                    <a:pt x="159" y="102"/>
                    <a:pt x="159" y="102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59" y="119"/>
                    <a:pt x="158" y="119"/>
                    <a:pt x="157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05" y="119"/>
                    <a:pt x="105" y="119"/>
                    <a:pt x="105" y="119"/>
                  </a:cubicBezTo>
                  <a:cubicBezTo>
                    <a:pt x="90" y="119"/>
                    <a:pt x="90" y="119"/>
                    <a:pt x="90" y="119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88" y="119"/>
                    <a:pt x="87" y="120"/>
                    <a:pt x="85" y="121"/>
                  </a:cubicBezTo>
                  <a:cubicBezTo>
                    <a:pt x="85" y="121"/>
                    <a:pt x="85" y="121"/>
                    <a:pt x="85" y="121"/>
                  </a:cubicBezTo>
                  <a:cubicBezTo>
                    <a:pt x="82" y="123"/>
                    <a:pt x="82" y="123"/>
                    <a:pt x="82" y="123"/>
                  </a:cubicBezTo>
                  <a:cubicBezTo>
                    <a:pt x="73" y="133"/>
                    <a:pt x="73" y="133"/>
                    <a:pt x="73" y="133"/>
                  </a:cubicBezTo>
                  <a:cubicBezTo>
                    <a:pt x="56" y="150"/>
                    <a:pt x="56" y="150"/>
                    <a:pt x="56" y="150"/>
                  </a:cubicBezTo>
                  <a:cubicBezTo>
                    <a:pt x="53" y="153"/>
                    <a:pt x="53" y="157"/>
                    <a:pt x="56" y="160"/>
                  </a:cubicBezTo>
                  <a:cubicBezTo>
                    <a:pt x="58" y="162"/>
                    <a:pt x="62" y="162"/>
                    <a:pt x="65" y="160"/>
                  </a:cubicBezTo>
                  <a:cubicBezTo>
                    <a:pt x="92" y="133"/>
                    <a:pt x="92" y="133"/>
                    <a:pt x="92" y="133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57" y="133"/>
                    <a:pt x="157" y="133"/>
                    <a:pt x="157" y="133"/>
                  </a:cubicBezTo>
                  <a:cubicBezTo>
                    <a:pt x="165" y="133"/>
                    <a:pt x="172" y="126"/>
                    <a:pt x="172" y="118"/>
                  </a:cubicBezTo>
                  <a:cubicBezTo>
                    <a:pt x="172" y="102"/>
                    <a:pt x="172" y="102"/>
                    <a:pt x="172" y="102"/>
                  </a:cubicBezTo>
                  <a:cubicBezTo>
                    <a:pt x="172" y="89"/>
                    <a:pt x="172" y="89"/>
                    <a:pt x="172" y="89"/>
                  </a:cubicBezTo>
                  <a:cubicBezTo>
                    <a:pt x="172" y="15"/>
                    <a:pt x="172" y="15"/>
                    <a:pt x="172" y="15"/>
                  </a:cubicBezTo>
                  <a:cubicBezTo>
                    <a:pt x="172" y="7"/>
                    <a:pt x="165" y="0"/>
                    <a:pt x="1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E1988C6C-E712-4ABD-BAC8-CEAD6B757334}"/>
              </a:ext>
            </a:extLst>
          </p:cNvPr>
          <p:cNvSpPr txBox="1"/>
          <p:nvPr/>
        </p:nvSpPr>
        <p:spPr>
          <a:xfrm>
            <a:off x="8816203" y="4878274"/>
            <a:ext cx="306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12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  <p:transition spd="slow" advTm="1073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8"/>
          <p:cNvSpPr/>
          <p:nvPr/>
        </p:nvSpPr>
        <p:spPr bwMode="auto">
          <a:xfrm>
            <a:off x="0" y="0"/>
            <a:ext cx="322337" cy="643548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9"/>
          <p:cNvSpPr/>
          <p:nvPr/>
        </p:nvSpPr>
        <p:spPr bwMode="auto">
          <a:xfrm>
            <a:off x="99884" y="225172"/>
            <a:ext cx="216113" cy="433005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Rectangle 18"/>
          <p:cNvSpPr>
            <a:spLocks noChangeArrowheads="1"/>
          </p:cNvSpPr>
          <p:nvPr/>
        </p:nvSpPr>
        <p:spPr bwMode="auto">
          <a:xfrm>
            <a:off x="463550" y="194692"/>
            <a:ext cx="128240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2"/>
                </a:solidFill>
                <a:latin typeface="Impact" pitchFamily="34" charset="0"/>
                <a:ea typeface="微软雅黑" pitchFamily="34" charset="-122"/>
                <a:cs typeface="宋体" pitchFamily="2" charset="-122"/>
              </a:rPr>
              <a:t>下一步工作</a:t>
            </a:r>
            <a:endParaRPr lang="en-US" altLang="zh-CN" sz="2000" b="1" dirty="0">
              <a:solidFill>
                <a:schemeClr val="accent2"/>
              </a:solidFill>
              <a:latin typeface="Impact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3644336" y="1421045"/>
            <a:ext cx="767634" cy="768909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4581562" y="1557484"/>
            <a:ext cx="592940" cy="592940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4111036" y="1948952"/>
            <a:ext cx="767634" cy="767634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4601964" y="1933650"/>
            <a:ext cx="723004" cy="723004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4891421" y="2223107"/>
            <a:ext cx="723004" cy="723004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3819029" y="2455182"/>
            <a:ext cx="723004" cy="723004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1"/>
          <p:cNvSpPr>
            <a:spLocks noChangeArrowheads="1"/>
          </p:cNvSpPr>
          <p:nvPr/>
        </p:nvSpPr>
        <p:spPr bwMode="auto">
          <a:xfrm>
            <a:off x="3198037" y="2256260"/>
            <a:ext cx="563611" cy="559786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2"/>
          <p:cNvSpPr/>
          <p:nvPr/>
        </p:nvSpPr>
        <p:spPr bwMode="auto">
          <a:xfrm>
            <a:off x="3646886" y="1608490"/>
            <a:ext cx="1792845" cy="2410012"/>
          </a:xfrm>
          <a:custGeom>
            <a:avLst/>
            <a:gdLst>
              <a:gd name="T0" fmla="*/ 203 w 595"/>
              <a:gd name="T1" fmla="*/ 800 h 800"/>
              <a:gd name="T2" fmla="*/ 419 w 595"/>
              <a:gd name="T3" fmla="*/ 800 h 800"/>
              <a:gd name="T4" fmla="*/ 335 w 595"/>
              <a:gd name="T5" fmla="*/ 556 h 800"/>
              <a:gd name="T6" fmla="*/ 473 w 595"/>
              <a:gd name="T7" fmla="*/ 332 h 800"/>
              <a:gd name="T8" fmla="*/ 587 w 595"/>
              <a:gd name="T9" fmla="*/ 344 h 800"/>
              <a:gd name="T10" fmla="*/ 388 w 595"/>
              <a:gd name="T11" fmla="*/ 338 h 800"/>
              <a:gd name="T12" fmla="*/ 463 w 595"/>
              <a:gd name="T13" fmla="*/ 247 h 800"/>
              <a:gd name="T14" fmla="*/ 595 w 595"/>
              <a:gd name="T15" fmla="*/ 210 h 800"/>
              <a:gd name="T16" fmla="*/ 484 w 595"/>
              <a:gd name="T17" fmla="*/ 219 h 800"/>
              <a:gd name="T18" fmla="*/ 498 w 595"/>
              <a:gd name="T19" fmla="*/ 102 h 800"/>
              <a:gd name="T20" fmla="*/ 476 w 595"/>
              <a:gd name="T21" fmla="*/ 209 h 800"/>
              <a:gd name="T22" fmla="*/ 324 w 595"/>
              <a:gd name="T23" fmla="*/ 342 h 800"/>
              <a:gd name="T24" fmla="*/ 322 w 595"/>
              <a:gd name="T25" fmla="*/ 187 h 800"/>
              <a:gd name="T26" fmla="*/ 394 w 595"/>
              <a:gd name="T27" fmla="*/ 95 h 800"/>
              <a:gd name="T28" fmla="*/ 309 w 595"/>
              <a:gd name="T29" fmla="*/ 170 h 800"/>
              <a:gd name="T30" fmla="*/ 272 w 595"/>
              <a:gd name="T31" fmla="*/ 61 h 800"/>
              <a:gd name="T32" fmla="*/ 178 w 595"/>
              <a:gd name="T33" fmla="*/ 0 h 800"/>
              <a:gd name="T34" fmla="*/ 273 w 595"/>
              <a:gd name="T35" fmla="*/ 135 h 800"/>
              <a:gd name="T36" fmla="*/ 207 w 595"/>
              <a:gd name="T37" fmla="*/ 96 h 800"/>
              <a:gd name="T38" fmla="*/ 108 w 595"/>
              <a:gd name="T39" fmla="*/ 91 h 800"/>
              <a:gd name="T40" fmla="*/ 59 w 595"/>
              <a:gd name="T41" fmla="*/ 60 h 800"/>
              <a:gd name="T42" fmla="*/ 115 w 595"/>
              <a:gd name="T43" fmla="*/ 102 h 800"/>
              <a:gd name="T44" fmla="*/ 227 w 595"/>
              <a:gd name="T45" fmla="*/ 124 h 800"/>
              <a:gd name="T46" fmla="*/ 282 w 595"/>
              <a:gd name="T47" fmla="*/ 203 h 800"/>
              <a:gd name="T48" fmla="*/ 274 w 595"/>
              <a:gd name="T49" fmla="*/ 424 h 800"/>
              <a:gd name="T50" fmla="*/ 217 w 595"/>
              <a:gd name="T51" fmla="*/ 372 h 800"/>
              <a:gd name="T52" fmla="*/ 136 w 595"/>
              <a:gd name="T53" fmla="*/ 299 h 800"/>
              <a:gd name="T54" fmla="*/ 123 w 595"/>
              <a:gd name="T55" fmla="*/ 209 h 800"/>
              <a:gd name="T56" fmla="*/ 130 w 595"/>
              <a:gd name="T57" fmla="*/ 312 h 800"/>
              <a:gd name="T58" fmla="*/ 0 w 595"/>
              <a:gd name="T59" fmla="*/ 318 h 800"/>
              <a:gd name="T60" fmla="*/ 131 w 595"/>
              <a:gd name="T61" fmla="*/ 330 h 800"/>
              <a:gd name="T62" fmla="*/ 230 w 595"/>
              <a:gd name="T63" fmla="*/ 430 h 800"/>
              <a:gd name="T64" fmla="*/ 257 w 595"/>
              <a:gd name="T65" fmla="*/ 485 h 800"/>
              <a:gd name="T66" fmla="*/ 92 w 595"/>
              <a:gd name="T67" fmla="*/ 502 h 800"/>
              <a:gd name="T68" fmla="*/ 190 w 595"/>
              <a:gd name="T69" fmla="*/ 482 h 800"/>
              <a:gd name="T70" fmla="*/ 275 w 595"/>
              <a:gd name="T71" fmla="*/ 605 h 800"/>
              <a:gd name="T72" fmla="*/ 203 w 595"/>
              <a:gd name="T73" fmla="*/ 80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595" h="800">
                <a:moveTo>
                  <a:pt x="203" y="800"/>
                </a:moveTo>
                <a:cubicBezTo>
                  <a:pt x="442" y="800"/>
                  <a:pt x="419" y="800"/>
                  <a:pt x="419" y="800"/>
                </a:cubicBezTo>
                <a:cubicBezTo>
                  <a:pt x="419" y="800"/>
                  <a:pt x="335" y="782"/>
                  <a:pt x="335" y="556"/>
                </a:cubicBezTo>
                <a:cubicBezTo>
                  <a:pt x="335" y="462"/>
                  <a:pt x="400" y="338"/>
                  <a:pt x="473" y="332"/>
                </a:cubicBezTo>
                <a:cubicBezTo>
                  <a:pt x="545" y="327"/>
                  <a:pt x="587" y="344"/>
                  <a:pt x="587" y="344"/>
                </a:cubicBezTo>
                <a:cubicBezTo>
                  <a:pt x="587" y="344"/>
                  <a:pt x="497" y="284"/>
                  <a:pt x="388" y="338"/>
                </a:cubicBezTo>
                <a:cubicBezTo>
                  <a:pt x="388" y="338"/>
                  <a:pt x="416" y="282"/>
                  <a:pt x="463" y="247"/>
                </a:cubicBezTo>
                <a:cubicBezTo>
                  <a:pt x="510" y="212"/>
                  <a:pt x="578" y="209"/>
                  <a:pt x="595" y="210"/>
                </a:cubicBezTo>
                <a:cubicBezTo>
                  <a:pt x="595" y="210"/>
                  <a:pt x="542" y="192"/>
                  <a:pt x="484" y="219"/>
                </a:cubicBezTo>
                <a:cubicBezTo>
                  <a:pt x="484" y="219"/>
                  <a:pt x="528" y="188"/>
                  <a:pt x="498" y="102"/>
                </a:cubicBezTo>
                <a:cubicBezTo>
                  <a:pt x="498" y="102"/>
                  <a:pt x="507" y="178"/>
                  <a:pt x="476" y="209"/>
                </a:cubicBezTo>
                <a:cubicBezTo>
                  <a:pt x="445" y="241"/>
                  <a:pt x="349" y="297"/>
                  <a:pt x="324" y="342"/>
                </a:cubicBezTo>
                <a:cubicBezTo>
                  <a:pt x="324" y="342"/>
                  <a:pt x="304" y="256"/>
                  <a:pt x="322" y="187"/>
                </a:cubicBezTo>
                <a:cubicBezTo>
                  <a:pt x="338" y="127"/>
                  <a:pt x="383" y="98"/>
                  <a:pt x="394" y="95"/>
                </a:cubicBezTo>
                <a:cubicBezTo>
                  <a:pt x="394" y="95"/>
                  <a:pt x="336" y="103"/>
                  <a:pt x="309" y="170"/>
                </a:cubicBezTo>
                <a:cubicBezTo>
                  <a:pt x="309" y="170"/>
                  <a:pt x="309" y="112"/>
                  <a:pt x="272" y="61"/>
                </a:cubicBezTo>
                <a:cubicBezTo>
                  <a:pt x="234" y="11"/>
                  <a:pt x="192" y="3"/>
                  <a:pt x="178" y="0"/>
                </a:cubicBezTo>
                <a:cubicBezTo>
                  <a:pt x="178" y="0"/>
                  <a:pt x="270" y="33"/>
                  <a:pt x="273" y="135"/>
                </a:cubicBezTo>
                <a:cubicBezTo>
                  <a:pt x="273" y="135"/>
                  <a:pt x="248" y="105"/>
                  <a:pt x="207" y="96"/>
                </a:cubicBezTo>
                <a:cubicBezTo>
                  <a:pt x="166" y="88"/>
                  <a:pt x="128" y="95"/>
                  <a:pt x="108" y="91"/>
                </a:cubicBezTo>
                <a:cubicBezTo>
                  <a:pt x="87" y="87"/>
                  <a:pt x="63" y="69"/>
                  <a:pt x="59" y="60"/>
                </a:cubicBezTo>
                <a:cubicBezTo>
                  <a:pt x="59" y="60"/>
                  <a:pt x="71" y="88"/>
                  <a:pt x="115" y="102"/>
                </a:cubicBezTo>
                <a:cubicBezTo>
                  <a:pt x="154" y="114"/>
                  <a:pt x="197" y="104"/>
                  <a:pt x="227" y="124"/>
                </a:cubicBezTo>
                <a:cubicBezTo>
                  <a:pt x="257" y="144"/>
                  <a:pt x="277" y="172"/>
                  <a:pt x="282" y="203"/>
                </a:cubicBezTo>
                <a:cubicBezTo>
                  <a:pt x="287" y="231"/>
                  <a:pt x="295" y="335"/>
                  <a:pt x="274" y="424"/>
                </a:cubicBezTo>
                <a:cubicBezTo>
                  <a:pt x="274" y="424"/>
                  <a:pt x="250" y="393"/>
                  <a:pt x="217" y="372"/>
                </a:cubicBezTo>
                <a:cubicBezTo>
                  <a:pt x="183" y="349"/>
                  <a:pt x="148" y="318"/>
                  <a:pt x="136" y="299"/>
                </a:cubicBezTo>
                <a:cubicBezTo>
                  <a:pt x="124" y="281"/>
                  <a:pt x="121" y="234"/>
                  <a:pt x="123" y="209"/>
                </a:cubicBezTo>
                <a:cubicBezTo>
                  <a:pt x="123" y="209"/>
                  <a:pt x="105" y="271"/>
                  <a:pt x="130" y="312"/>
                </a:cubicBezTo>
                <a:cubicBezTo>
                  <a:pt x="130" y="312"/>
                  <a:pt x="70" y="282"/>
                  <a:pt x="0" y="318"/>
                </a:cubicBezTo>
                <a:cubicBezTo>
                  <a:pt x="0" y="318"/>
                  <a:pt x="83" y="298"/>
                  <a:pt x="131" y="330"/>
                </a:cubicBezTo>
                <a:cubicBezTo>
                  <a:pt x="183" y="364"/>
                  <a:pt x="216" y="408"/>
                  <a:pt x="230" y="430"/>
                </a:cubicBezTo>
                <a:cubicBezTo>
                  <a:pt x="244" y="453"/>
                  <a:pt x="257" y="485"/>
                  <a:pt x="257" y="485"/>
                </a:cubicBezTo>
                <a:cubicBezTo>
                  <a:pt x="257" y="485"/>
                  <a:pt x="182" y="437"/>
                  <a:pt x="92" y="502"/>
                </a:cubicBezTo>
                <a:cubicBezTo>
                  <a:pt x="92" y="502"/>
                  <a:pt x="145" y="475"/>
                  <a:pt x="190" y="482"/>
                </a:cubicBezTo>
                <a:cubicBezTo>
                  <a:pt x="235" y="489"/>
                  <a:pt x="275" y="528"/>
                  <a:pt x="275" y="605"/>
                </a:cubicBezTo>
                <a:cubicBezTo>
                  <a:pt x="275" y="681"/>
                  <a:pt x="257" y="753"/>
                  <a:pt x="203" y="80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13"/>
          <p:cNvSpPr>
            <a:spLocks noChangeArrowheads="1"/>
          </p:cNvSpPr>
          <p:nvPr/>
        </p:nvSpPr>
        <p:spPr bwMode="auto">
          <a:xfrm>
            <a:off x="3198037" y="1688824"/>
            <a:ext cx="912999" cy="9129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19" name="Oval 14"/>
          <p:cNvSpPr>
            <a:spLocks noChangeArrowheads="1"/>
          </p:cNvSpPr>
          <p:nvPr/>
        </p:nvSpPr>
        <p:spPr bwMode="auto">
          <a:xfrm>
            <a:off x="4100835" y="1133501"/>
            <a:ext cx="912999" cy="91299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22" name="Freeform 19"/>
          <p:cNvSpPr>
            <a:spLocks noEditPoints="1"/>
          </p:cNvSpPr>
          <p:nvPr/>
        </p:nvSpPr>
        <p:spPr bwMode="auto">
          <a:xfrm>
            <a:off x="2456091" y="3461398"/>
            <a:ext cx="294756" cy="239638"/>
          </a:xfrm>
          <a:custGeom>
            <a:avLst/>
            <a:gdLst>
              <a:gd name="T0" fmla="*/ 80 w 104"/>
              <a:gd name="T1" fmla="*/ 19 h 85"/>
              <a:gd name="T2" fmla="*/ 93 w 104"/>
              <a:gd name="T3" fmla="*/ 50 h 85"/>
              <a:gd name="T4" fmla="*/ 104 w 104"/>
              <a:gd name="T5" fmla="*/ 68 h 85"/>
              <a:gd name="T6" fmla="*/ 98 w 104"/>
              <a:gd name="T7" fmla="*/ 80 h 85"/>
              <a:gd name="T8" fmla="*/ 94 w 104"/>
              <a:gd name="T9" fmla="*/ 82 h 85"/>
              <a:gd name="T10" fmla="*/ 13 w 104"/>
              <a:gd name="T11" fmla="*/ 85 h 85"/>
              <a:gd name="T12" fmla="*/ 10 w 104"/>
              <a:gd name="T13" fmla="*/ 80 h 85"/>
              <a:gd name="T14" fmla="*/ 1 w 104"/>
              <a:gd name="T15" fmla="*/ 78 h 85"/>
              <a:gd name="T16" fmla="*/ 1 w 104"/>
              <a:gd name="T17" fmla="*/ 60 h 85"/>
              <a:gd name="T18" fmla="*/ 5 w 104"/>
              <a:gd name="T19" fmla="*/ 37 h 85"/>
              <a:gd name="T20" fmla="*/ 29 w 104"/>
              <a:gd name="T21" fmla="*/ 20 h 85"/>
              <a:gd name="T22" fmla="*/ 62 w 104"/>
              <a:gd name="T23" fmla="*/ 78 h 85"/>
              <a:gd name="T24" fmla="*/ 62 w 104"/>
              <a:gd name="T25" fmla="*/ 75 h 85"/>
              <a:gd name="T26" fmla="*/ 66 w 104"/>
              <a:gd name="T27" fmla="*/ 63 h 85"/>
              <a:gd name="T28" fmla="*/ 75 w 104"/>
              <a:gd name="T29" fmla="*/ 71 h 85"/>
              <a:gd name="T30" fmla="*/ 74 w 104"/>
              <a:gd name="T31" fmla="*/ 57 h 85"/>
              <a:gd name="T32" fmla="*/ 72 w 104"/>
              <a:gd name="T33" fmla="*/ 53 h 85"/>
              <a:gd name="T34" fmla="*/ 71 w 104"/>
              <a:gd name="T35" fmla="*/ 53 h 85"/>
              <a:gd name="T36" fmla="*/ 70 w 104"/>
              <a:gd name="T37" fmla="*/ 51 h 85"/>
              <a:gd name="T38" fmla="*/ 41 w 104"/>
              <a:gd name="T39" fmla="*/ 44 h 85"/>
              <a:gd name="T40" fmla="*/ 32 w 104"/>
              <a:gd name="T41" fmla="*/ 53 h 85"/>
              <a:gd name="T42" fmla="*/ 32 w 104"/>
              <a:gd name="T43" fmla="*/ 53 h 85"/>
              <a:gd name="T44" fmla="*/ 29 w 104"/>
              <a:gd name="T45" fmla="*/ 64 h 85"/>
              <a:gd name="T46" fmla="*/ 37 w 104"/>
              <a:gd name="T47" fmla="*/ 72 h 85"/>
              <a:gd name="T48" fmla="*/ 41 w 104"/>
              <a:gd name="T49" fmla="*/ 63 h 85"/>
              <a:gd name="T50" fmla="*/ 41 w 104"/>
              <a:gd name="T51" fmla="*/ 75 h 85"/>
              <a:gd name="T52" fmla="*/ 52 w 104"/>
              <a:gd name="T53" fmla="*/ 40 h 85"/>
              <a:gd name="T54" fmla="*/ 52 w 104"/>
              <a:gd name="T55" fmla="*/ 7 h 85"/>
              <a:gd name="T56" fmla="*/ 17 w 104"/>
              <a:gd name="T57" fmla="*/ 78 h 85"/>
              <a:gd name="T58" fmla="*/ 23 w 104"/>
              <a:gd name="T59" fmla="*/ 76 h 85"/>
              <a:gd name="T60" fmla="*/ 23 w 104"/>
              <a:gd name="T61" fmla="*/ 56 h 85"/>
              <a:gd name="T62" fmla="*/ 8 w 104"/>
              <a:gd name="T63" fmla="*/ 63 h 85"/>
              <a:gd name="T64" fmla="*/ 7 w 104"/>
              <a:gd name="T65" fmla="*/ 73 h 85"/>
              <a:gd name="T66" fmla="*/ 15 w 104"/>
              <a:gd name="T67" fmla="*/ 65 h 85"/>
              <a:gd name="T68" fmla="*/ 29 w 104"/>
              <a:gd name="T69" fmla="*/ 27 h 85"/>
              <a:gd name="T70" fmla="*/ 24 w 104"/>
              <a:gd name="T71" fmla="*/ 25 h 85"/>
              <a:gd name="T72" fmla="*/ 15 w 104"/>
              <a:gd name="T73" fmla="*/ 45 h 85"/>
              <a:gd name="T74" fmla="*/ 26 w 104"/>
              <a:gd name="T75" fmla="*/ 49 h 85"/>
              <a:gd name="T76" fmla="*/ 36 w 104"/>
              <a:gd name="T77" fmla="*/ 40 h 85"/>
              <a:gd name="T78" fmla="*/ 35 w 104"/>
              <a:gd name="T79" fmla="*/ 39 h 85"/>
              <a:gd name="T80" fmla="*/ 29 w 104"/>
              <a:gd name="T81" fmla="*/ 27 h 85"/>
              <a:gd name="T82" fmla="*/ 87 w 104"/>
              <a:gd name="T83" fmla="*/ 78 h 85"/>
              <a:gd name="T84" fmla="*/ 89 w 104"/>
              <a:gd name="T85" fmla="*/ 65 h 85"/>
              <a:gd name="T86" fmla="*/ 97 w 104"/>
              <a:gd name="T87" fmla="*/ 73 h 85"/>
              <a:gd name="T88" fmla="*/ 96 w 104"/>
              <a:gd name="T89" fmla="*/ 63 h 85"/>
              <a:gd name="T90" fmla="*/ 88 w 104"/>
              <a:gd name="T91" fmla="*/ 54 h 85"/>
              <a:gd name="T92" fmla="*/ 82 w 104"/>
              <a:gd name="T93" fmla="*/ 71 h 85"/>
              <a:gd name="T94" fmla="*/ 87 w 104"/>
              <a:gd name="T95" fmla="*/ 78 h 85"/>
              <a:gd name="T96" fmla="*/ 75 w 104"/>
              <a:gd name="T97" fmla="*/ 27 h 85"/>
              <a:gd name="T98" fmla="*/ 75 w 104"/>
              <a:gd name="T99" fmla="*/ 27 h 85"/>
              <a:gd name="T100" fmla="*/ 68 w 104"/>
              <a:gd name="T101" fmla="*/ 39 h 85"/>
              <a:gd name="T102" fmla="*/ 74 w 104"/>
              <a:gd name="T103" fmla="*/ 46 h 85"/>
              <a:gd name="T104" fmla="*/ 78 w 104"/>
              <a:gd name="T105" fmla="*/ 49 h 85"/>
              <a:gd name="T106" fmla="*/ 88 w 104"/>
              <a:gd name="T107" fmla="*/ 45 h 85"/>
              <a:gd name="T108" fmla="*/ 80 w 104"/>
              <a:gd name="T109" fmla="*/ 2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4" h="85">
                <a:moveTo>
                  <a:pt x="52" y="0"/>
                </a:moveTo>
                <a:cubicBezTo>
                  <a:pt x="63" y="0"/>
                  <a:pt x="73" y="8"/>
                  <a:pt x="75" y="20"/>
                </a:cubicBezTo>
                <a:cubicBezTo>
                  <a:pt x="76" y="19"/>
                  <a:pt x="78" y="19"/>
                  <a:pt x="80" y="19"/>
                </a:cubicBezTo>
                <a:cubicBezTo>
                  <a:pt x="85" y="19"/>
                  <a:pt x="90" y="21"/>
                  <a:pt x="93" y="24"/>
                </a:cubicBezTo>
                <a:cubicBezTo>
                  <a:pt x="96" y="27"/>
                  <a:pt x="98" y="32"/>
                  <a:pt x="98" y="37"/>
                </a:cubicBezTo>
                <a:cubicBezTo>
                  <a:pt x="98" y="42"/>
                  <a:pt x="97" y="46"/>
                  <a:pt x="93" y="50"/>
                </a:cubicBezTo>
                <a:cubicBezTo>
                  <a:pt x="98" y="54"/>
                  <a:pt x="98" y="54"/>
                  <a:pt x="98" y="54"/>
                </a:cubicBezTo>
                <a:cubicBezTo>
                  <a:pt x="100" y="56"/>
                  <a:pt x="101" y="58"/>
                  <a:pt x="102" y="60"/>
                </a:cubicBezTo>
                <a:cubicBezTo>
                  <a:pt x="103" y="63"/>
                  <a:pt x="104" y="65"/>
                  <a:pt x="104" y="68"/>
                </a:cubicBezTo>
                <a:cubicBezTo>
                  <a:pt x="104" y="74"/>
                  <a:pt x="104" y="74"/>
                  <a:pt x="104" y="74"/>
                </a:cubicBezTo>
                <a:cubicBezTo>
                  <a:pt x="104" y="75"/>
                  <a:pt x="103" y="77"/>
                  <a:pt x="102" y="78"/>
                </a:cubicBezTo>
                <a:cubicBezTo>
                  <a:pt x="102" y="79"/>
                  <a:pt x="100" y="80"/>
                  <a:pt x="98" y="80"/>
                </a:cubicBezTo>
                <a:cubicBezTo>
                  <a:pt x="98" y="80"/>
                  <a:pt x="98" y="80"/>
                  <a:pt x="98" y="80"/>
                </a:cubicBezTo>
                <a:cubicBezTo>
                  <a:pt x="94" y="80"/>
                  <a:pt x="94" y="80"/>
                  <a:pt x="94" y="80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4"/>
                  <a:pt x="92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1" y="85"/>
                  <a:pt x="10" y="84"/>
                  <a:pt x="10" y="82"/>
                </a:cubicBezTo>
                <a:cubicBezTo>
                  <a:pt x="10" y="80"/>
                  <a:pt x="10" y="80"/>
                  <a:pt x="10" y="80"/>
                </a:cubicBezTo>
                <a:cubicBezTo>
                  <a:pt x="6" y="80"/>
                  <a:pt x="6" y="80"/>
                  <a:pt x="6" y="80"/>
                </a:cubicBezTo>
                <a:cubicBezTo>
                  <a:pt x="5" y="80"/>
                  <a:pt x="5" y="80"/>
                  <a:pt x="5" y="80"/>
                </a:cubicBezTo>
                <a:cubicBezTo>
                  <a:pt x="3" y="80"/>
                  <a:pt x="2" y="79"/>
                  <a:pt x="1" y="78"/>
                </a:cubicBezTo>
                <a:cubicBezTo>
                  <a:pt x="0" y="77"/>
                  <a:pt x="0" y="75"/>
                  <a:pt x="0" y="74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5"/>
                  <a:pt x="0" y="63"/>
                  <a:pt x="1" y="60"/>
                </a:cubicBezTo>
                <a:cubicBezTo>
                  <a:pt x="2" y="58"/>
                  <a:pt x="4" y="56"/>
                  <a:pt x="6" y="54"/>
                </a:cubicBezTo>
                <a:cubicBezTo>
                  <a:pt x="10" y="50"/>
                  <a:pt x="10" y="50"/>
                  <a:pt x="10" y="50"/>
                </a:cubicBezTo>
                <a:cubicBezTo>
                  <a:pt x="7" y="46"/>
                  <a:pt x="5" y="42"/>
                  <a:pt x="5" y="37"/>
                </a:cubicBezTo>
                <a:cubicBezTo>
                  <a:pt x="5" y="32"/>
                  <a:pt x="7" y="27"/>
                  <a:pt x="11" y="24"/>
                </a:cubicBezTo>
                <a:cubicBezTo>
                  <a:pt x="14" y="21"/>
                  <a:pt x="19" y="19"/>
                  <a:pt x="24" y="19"/>
                </a:cubicBezTo>
                <a:cubicBezTo>
                  <a:pt x="25" y="19"/>
                  <a:pt x="27" y="19"/>
                  <a:pt x="29" y="20"/>
                </a:cubicBezTo>
                <a:cubicBezTo>
                  <a:pt x="31" y="8"/>
                  <a:pt x="40" y="0"/>
                  <a:pt x="52" y="0"/>
                </a:cubicBezTo>
                <a:close/>
                <a:moveTo>
                  <a:pt x="62" y="78"/>
                </a:moveTo>
                <a:cubicBezTo>
                  <a:pt x="62" y="78"/>
                  <a:pt x="62" y="78"/>
                  <a:pt x="62" y="78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63"/>
                  <a:pt x="62" y="63"/>
                  <a:pt x="62" y="63"/>
                </a:cubicBezTo>
                <a:cubicBezTo>
                  <a:pt x="62" y="62"/>
                  <a:pt x="63" y="61"/>
                  <a:pt x="64" y="61"/>
                </a:cubicBezTo>
                <a:cubicBezTo>
                  <a:pt x="65" y="61"/>
                  <a:pt x="66" y="62"/>
                  <a:pt x="66" y="63"/>
                </a:cubicBezTo>
                <a:cubicBezTo>
                  <a:pt x="66" y="72"/>
                  <a:pt x="66" y="72"/>
                  <a:pt x="66" y="72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72"/>
                  <a:pt x="75" y="71"/>
                  <a:pt x="75" y="71"/>
                </a:cubicBezTo>
                <a:cubicBezTo>
                  <a:pt x="75" y="64"/>
                  <a:pt x="75" y="64"/>
                  <a:pt x="75" y="64"/>
                </a:cubicBezTo>
                <a:cubicBezTo>
                  <a:pt x="75" y="61"/>
                  <a:pt x="75" y="59"/>
                  <a:pt x="74" y="57"/>
                </a:cubicBezTo>
                <a:cubicBezTo>
                  <a:pt x="74" y="57"/>
                  <a:pt x="74" y="57"/>
                  <a:pt x="74" y="57"/>
                </a:cubicBezTo>
                <a:cubicBezTo>
                  <a:pt x="74" y="57"/>
                  <a:pt x="74" y="57"/>
                  <a:pt x="74" y="57"/>
                </a:cubicBezTo>
                <a:cubicBezTo>
                  <a:pt x="73" y="56"/>
                  <a:pt x="72" y="54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2"/>
                  <a:pt x="70" y="51"/>
                  <a:pt x="70" y="51"/>
                </a:cubicBezTo>
                <a:cubicBezTo>
                  <a:pt x="70" y="51"/>
                  <a:pt x="70" y="51"/>
                  <a:pt x="70" y="51"/>
                </a:cubicBezTo>
                <a:cubicBezTo>
                  <a:pt x="62" y="44"/>
                  <a:pt x="62" y="44"/>
                  <a:pt x="62" y="44"/>
                </a:cubicBezTo>
                <a:cubicBezTo>
                  <a:pt x="59" y="45"/>
                  <a:pt x="56" y="46"/>
                  <a:pt x="52" y="46"/>
                </a:cubicBezTo>
                <a:cubicBezTo>
                  <a:pt x="48" y="46"/>
                  <a:pt x="44" y="45"/>
                  <a:pt x="41" y="44"/>
                </a:cubicBezTo>
                <a:cubicBezTo>
                  <a:pt x="34" y="51"/>
                  <a:pt x="34" y="51"/>
                  <a:pt x="34" y="51"/>
                </a:cubicBezTo>
                <a:cubicBezTo>
                  <a:pt x="34" y="51"/>
                  <a:pt x="34" y="51"/>
                  <a:pt x="34" y="51"/>
                </a:cubicBezTo>
                <a:cubicBezTo>
                  <a:pt x="33" y="51"/>
                  <a:pt x="33" y="52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1" y="54"/>
                  <a:pt x="30" y="56"/>
                  <a:pt x="30" y="57"/>
                </a:cubicBezTo>
                <a:cubicBezTo>
                  <a:pt x="29" y="59"/>
                  <a:pt x="29" y="61"/>
                  <a:pt x="29" y="64"/>
                </a:cubicBezTo>
                <a:cubicBezTo>
                  <a:pt x="29" y="71"/>
                  <a:pt x="29" y="71"/>
                  <a:pt x="29" y="71"/>
                </a:cubicBezTo>
                <a:cubicBezTo>
                  <a:pt x="29" y="71"/>
                  <a:pt x="29" y="72"/>
                  <a:pt x="29" y="72"/>
                </a:cubicBezTo>
                <a:cubicBezTo>
                  <a:pt x="37" y="72"/>
                  <a:pt x="37" y="72"/>
                  <a:pt x="37" y="72"/>
                </a:cubicBezTo>
                <a:cubicBezTo>
                  <a:pt x="37" y="63"/>
                  <a:pt x="37" y="63"/>
                  <a:pt x="37" y="63"/>
                </a:cubicBezTo>
                <a:cubicBezTo>
                  <a:pt x="37" y="62"/>
                  <a:pt x="38" y="61"/>
                  <a:pt x="39" y="61"/>
                </a:cubicBezTo>
                <a:cubicBezTo>
                  <a:pt x="41" y="61"/>
                  <a:pt x="41" y="62"/>
                  <a:pt x="41" y="63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8"/>
                  <a:pt x="41" y="78"/>
                  <a:pt x="41" y="78"/>
                </a:cubicBezTo>
                <a:cubicBezTo>
                  <a:pt x="62" y="78"/>
                  <a:pt x="62" y="78"/>
                  <a:pt x="62" y="78"/>
                </a:cubicBezTo>
                <a:close/>
                <a:moveTo>
                  <a:pt x="52" y="40"/>
                </a:moveTo>
                <a:cubicBezTo>
                  <a:pt x="52" y="40"/>
                  <a:pt x="52" y="40"/>
                  <a:pt x="52" y="40"/>
                </a:cubicBezTo>
                <a:cubicBezTo>
                  <a:pt x="61" y="40"/>
                  <a:pt x="68" y="32"/>
                  <a:pt x="68" y="23"/>
                </a:cubicBezTo>
                <a:cubicBezTo>
                  <a:pt x="68" y="14"/>
                  <a:pt x="61" y="7"/>
                  <a:pt x="52" y="7"/>
                </a:cubicBezTo>
                <a:cubicBezTo>
                  <a:pt x="43" y="7"/>
                  <a:pt x="35" y="14"/>
                  <a:pt x="35" y="23"/>
                </a:cubicBezTo>
                <a:cubicBezTo>
                  <a:pt x="35" y="32"/>
                  <a:pt x="43" y="40"/>
                  <a:pt x="52" y="40"/>
                </a:cubicBezTo>
                <a:close/>
                <a:moveTo>
                  <a:pt x="17" y="78"/>
                </a:moveTo>
                <a:cubicBezTo>
                  <a:pt x="17" y="78"/>
                  <a:pt x="17" y="78"/>
                  <a:pt x="17" y="78"/>
                </a:cubicBezTo>
                <a:cubicBezTo>
                  <a:pt x="26" y="78"/>
                  <a:pt x="26" y="78"/>
                  <a:pt x="26" y="78"/>
                </a:cubicBezTo>
                <a:cubicBezTo>
                  <a:pt x="25" y="78"/>
                  <a:pt x="24" y="77"/>
                  <a:pt x="23" y="76"/>
                </a:cubicBezTo>
                <a:cubicBezTo>
                  <a:pt x="22" y="75"/>
                  <a:pt x="22" y="73"/>
                  <a:pt x="22" y="71"/>
                </a:cubicBezTo>
                <a:cubicBezTo>
                  <a:pt x="22" y="64"/>
                  <a:pt x="22" y="64"/>
                  <a:pt x="22" y="64"/>
                </a:cubicBezTo>
                <a:cubicBezTo>
                  <a:pt x="22" y="61"/>
                  <a:pt x="22" y="58"/>
                  <a:pt x="23" y="56"/>
                </a:cubicBezTo>
                <a:cubicBezTo>
                  <a:pt x="21" y="55"/>
                  <a:pt x="18" y="55"/>
                  <a:pt x="16" y="54"/>
                </a:cubicBezTo>
                <a:cubicBezTo>
                  <a:pt x="11" y="59"/>
                  <a:pt x="11" y="59"/>
                  <a:pt x="11" y="59"/>
                </a:cubicBezTo>
                <a:cubicBezTo>
                  <a:pt x="9" y="60"/>
                  <a:pt x="8" y="61"/>
                  <a:pt x="8" y="63"/>
                </a:cubicBezTo>
                <a:cubicBezTo>
                  <a:pt x="8" y="63"/>
                  <a:pt x="8" y="63"/>
                  <a:pt x="8" y="63"/>
                </a:cubicBezTo>
                <a:cubicBezTo>
                  <a:pt x="7" y="65"/>
                  <a:pt x="7" y="66"/>
                  <a:pt x="7" y="68"/>
                </a:cubicBezTo>
                <a:cubicBezTo>
                  <a:pt x="7" y="73"/>
                  <a:pt x="7" y="73"/>
                  <a:pt x="7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13" y="67"/>
                  <a:pt x="13" y="67"/>
                  <a:pt x="13" y="67"/>
                </a:cubicBezTo>
                <a:cubicBezTo>
                  <a:pt x="13" y="66"/>
                  <a:pt x="13" y="65"/>
                  <a:pt x="15" y="65"/>
                </a:cubicBezTo>
                <a:cubicBezTo>
                  <a:pt x="16" y="65"/>
                  <a:pt x="17" y="66"/>
                  <a:pt x="17" y="67"/>
                </a:cubicBezTo>
                <a:cubicBezTo>
                  <a:pt x="17" y="78"/>
                  <a:pt x="17" y="78"/>
                  <a:pt x="17" y="78"/>
                </a:cubicBezTo>
                <a:close/>
                <a:moveTo>
                  <a:pt x="29" y="27"/>
                </a:moveTo>
                <a:cubicBezTo>
                  <a:pt x="29" y="27"/>
                  <a:pt x="29" y="27"/>
                  <a:pt x="29" y="27"/>
                </a:cubicBezTo>
                <a:cubicBezTo>
                  <a:pt x="28" y="27"/>
                  <a:pt x="28" y="26"/>
                  <a:pt x="27" y="26"/>
                </a:cubicBezTo>
                <a:cubicBezTo>
                  <a:pt x="26" y="26"/>
                  <a:pt x="25" y="25"/>
                  <a:pt x="24" y="25"/>
                </a:cubicBezTo>
                <a:cubicBezTo>
                  <a:pt x="20" y="25"/>
                  <a:pt x="17" y="27"/>
                  <a:pt x="15" y="29"/>
                </a:cubicBezTo>
                <a:cubicBezTo>
                  <a:pt x="13" y="31"/>
                  <a:pt x="12" y="34"/>
                  <a:pt x="12" y="37"/>
                </a:cubicBezTo>
                <a:cubicBezTo>
                  <a:pt x="12" y="40"/>
                  <a:pt x="13" y="43"/>
                  <a:pt x="15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7" y="47"/>
                  <a:pt x="20" y="49"/>
                  <a:pt x="24" y="49"/>
                </a:cubicBezTo>
                <a:cubicBezTo>
                  <a:pt x="24" y="49"/>
                  <a:pt x="25" y="49"/>
                  <a:pt x="26" y="49"/>
                </a:cubicBezTo>
                <a:cubicBezTo>
                  <a:pt x="26" y="48"/>
                  <a:pt x="27" y="48"/>
                  <a:pt x="27" y="48"/>
                </a:cubicBezTo>
                <a:cubicBezTo>
                  <a:pt x="28" y="47"/>
                  <a:pt x="29" y="47"/>
                  <a:pt x="29" y="46"/>
                </a:cubicBezTo>
                <a:cubicBezTo>
                  <a:pt x="36" y="40"/>
                  <a:pt x="36" y="40"/>
                  <a:pt x="36" y="40"/>
                </a:cubicBezTo>
                <a:cubicBezTo>
                  <a:pt x="36" y="39"/>
                  <a:pt x="36" y="39"/>
                  <a:pt x="36" y="39"/>
                </a:cubicBezTo>
                <a:cubicBezTo>
                  <a:pt x="36" y="39"/>
                  <a:pt x="36" y="39"/>
                  <a:pt x="36" y="39"/>
                </a:cubicBezTo>
                <a:cubicBezTo>
                  <a:pt x="35" y="39"/>
                  <a:pt x="35" y="39"/>
                  <a:pt x="35" y="39"/>
                </a:cubicBezTo>
                <a:cubicBezTo>
                  <a:pt x="32" y="36"/>
                  <a:pt x="30" y="33"/>
                  <a:pt x="29" y="28"/>
                </a:cubicBezTo>
                <a:cubicBezTo>
                  <a:pt x="29" y="28"/>
                  <a:pt x="29" y="28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7"/>
                  <a:pt x="29" y="27"/>
                  <a:pt x="29" y="27"/>
                </a:cubicBezTo>
                <a:close/>
                <a:moveTo>
                  <a:pt x="87" y="78"/>
                </a:moveTo>
                <a:cubicBezTo>
                  <a:pt x="87" y="78"/>
                  <a:pt x="87" y="78"/>
                  <a:pt x="87" y="78"/>
                </a:cubicBezTo>
                <a:cubicBezTo>
                  <a:pt x="87" y="67"/>
                  <a:pt x="87" y="67"/>
                  <a:pt x="87" y="67"/>
                </a:cubicBezTo>
                <a:cubicBezTo>
                  <a:pt x="87" y="66"/>
                  <a:pt x="88" y="65"/>
                  <a:pt x="89" y="65"/>
                </a:cubicBezTo>
                <a:cubicBezTo>
                  <a:pt x="90" y="65"/>
                  <a:pt x="91" y="66"/>
                  <a:pt x="91" y="67"/>
                </a:cubicBezTo>
                <a:cubicBezTo>
                  <a:pt x="91" y="73"/>
                  <a:pt x="91" y="73"/>
                  <a:pt x="91" y="73"/>
                </a:cubicBezTo>
                <a:cubicBezTo>
                  <a:pt x="97" y="73"/>
                  <a:pt x="97" y="73"/>
                  <a:pt x="97" y="73"/>
                </a:cubicBezTo>
                <a:cubicBezTo>
                  <a:pt x="97" y="68"/>
                  <a:pt x="97" y="68"/>
                  <a:pt x="97" y="68"/>
                </a:cubicBezTo>
                <a:cubicBezTo>
                  <a:pt x="97" y="66"/>
                  <a:pt x="97" y="65"/>
                  <a:pt x="96" y="63"/>
                </a:cubicBezTo>
                <a:cubicBezTo>
                  <a:pt x="96" y="63"/>
                  <a:pt x="96" y="63"/>
                  <a:pt x="96" y="63"/>
                </a:cubicBezTo>
                <a:cubicBezTo>
                  <a:pt x="96" y="63"/>
                  <a:pt x="96" y="63"/>
                  <a:pt x="96" y="63"/>
                </a:cubicBezTo>
                <a:cubicBezTo>
                  <a:pt x="95" y="61"/>
                  <a:pt x="94" y="60"/>
                  <a:pt x="93" y="59"/>
                </a:cubicBezTo>
                <a:cubicBezTo>
                  <a:pt x="88" y="54"/>
                  <a:pt x="88" y="54"/>
                  <a:pt x="88" y="54"/>
                </a:cubicBezTo>
                <a:cubicBezTo>
                  <a:pt x="86" y="55"/>
                  <a:pt x="83" y="55"/>
                  <a:pt x="80" y="56"/>
                </a:cubicBezTo>
                <a:cubicBezTo>
                  <a:pt x="81" y="58"/>
                  <a:pt x="82" y="61"/>
                  <a:pt x="82" y="64"/>
                </a:cubicBezTo>
                <a:cubicBezTo>
                  <a:pt x="82" y="71"/>
                  <a:pt x="82" y="71"/>
                  <a:pt x="82" y="71"/>
                </a:cubicBezTo>
                <a:cubicBezTo>
                  <a:pt x="82" y="73"/>
                  <a:pt x="81" y="75"/>
                  <a:pt x="80" y="76"/>
                </a:cubicBezTo>
                <a:cubicBezTo>
                  <a:pt x="80" y="77"/>
                  <a:pt x="79" y="78"/>
                  <a:pt x="77" y="78"/>
                </a:cubicBezTo>
                <a:cubicBezTo>
                  <a:pt x="87" y="78"/>
                  <a:pt x="87" y="78"/>
                  <a:pt x="87" y="78"/>
                </a:cubicBezTo>
                <a:close/>
                <a:moveTo>
                  <a:pt x="75" y="27"/>
                </a:move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4" y="32"/>
                  <a:pt x="71" y="36"/>
                  <a:pt x="68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40"/>
                  <a:pt x="68" y="40"/>
                  <a:pt x="68" y="40"/>
                </a:cubicBezTo>
                <a:cubicBezTo>
                  <a:pt x="74" y="46"/>
                  <a:pt x="74" y="46"/>
                  <a:pt x="74" y="46"/>
                </a:cubicBezTo>
                <a:cubicBezTo>
                  <a:pt x="74" y="46"/>
                  <a:pt x="74" y="46"/>
                  <a:pt x="74" y="46"/>
                </a:cubicBezTo>
                <a:cubicBezTo>
                  <a:pt x="75" y="47"/>
                  <a:pt x="76" y="47"/>
                  <a:pt x="76" y="48"/>
                </a:cubicBezTo>
                <a:cubicBezTo>
                  <a:pt x="77" y="48"/>
                  <a:pt x="77" y="48"/>
                  <a:pt x="78" y="49"/>
                </a:cubicBezTo>
                <a:cubicBezTo>
                  <a:pt x="78" y="49"/>
                  <a:pt x="78" y="49"/>
                  <a:pt x="78" y="49"/>
                </a:cubicBezTo>
                <a:cubicBezTo>
                  <a:pt x="78" y="49"/>
                  <a:pt x="78" y="49"/>
                  <a:pt x="78" y="49"/>
                </a:cubicBezTo>
                <a:cubicBezTo>
                  <a:pt x="78" y="49"/>
                  <a:pt x="79" y="49"/>
                  <a:pt x="80" y="49"/>
                </a:cubicBezTo>
                <a:cubicBezTo>
                  <a:pt x="83" y="49"/>
                  <a:pt x="86" y="47"/>
                  <a:pt x="88" y="45"/>
                </a:cubicBezTo>
                <a:cubicBezTo>
                  <a:pt x="90" y="43"/>
                  <a:pt x="92" y="40"/>
                  <a:pt x="92" y="37"/>
                </a:cubicBezTo>
                <a:cubicBezTo>
                  <a:pt x="92" y="34"/>
                  <a:pt x="90" y="31"/>
                  <a:pt x="88" y="29"/>
                </a:cubicBezTo>
                <a:cubicBezTo>
                  <a:pt x="86" y="27"/>
                  <a:pt x="83" y="25"/>
                  <a:pt x="80" y="25"/>
                </a:cubicBezTo>
                <a:cubicBezTo>
                  <a:pt x="79" y="25"/>
                  <a:pt x="78" y="26"/>
                  <a:pt x="77" y="26"/>
                </a:cubicBezTo>
                <a:cubicBezTo>
                  <a:pt x="76" y="26"/>
                  <a:pt x="75" y="27"/>
                  <a:pt x="75" y="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Rectangle 24"/>
          <p:cNvSpPr>
            <a:spLocks noChangeArrowheads="1"/>
          </p:cNvSpPr>
          <p:nvPr/>
        </p:nvSpPr>
        <p:spPr bwMode="auto">
          <a:xfrm>
            <a:off x="6228184" y="1617761"/>
            <a:ext cx="1727816" cy="4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dirty="0"/>
              <a:t>在开发中，寻找合理的任务分配方式</a:t>
            </a:r>
            <a:endParaRPr lang="en-US" altLang="zh-CN" sz="1200" dirty="0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1063012" y="1617761"/>
            <a:ext cx="1843578" cy="206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dirty="0"/>
              <a:t>设计项目需要的类</a:t>
            </a:r>
            <a:endParaRPr lang="en-US" altLang="zh-CN" sz="1200" dirty="0"/>
          </a:p>
        </p:txBody>
      </p:sp>
      <p:sp>
        <p:nvSpPr>
          <p:cNvPr id="26" name="Rectangle 24"/>
          <p:cNvSpPr>
            <a:spLocks noChangeArrowheads="1"/>
          </p:cNvSpPr>
          <p:nvPr/>
        </p:nvSpPr>
        <p:spPr bwMode="auto">
          <a:xfrm>
            <a:off x="1576294" y="3727215"/>
            <a:ext cx="2054351" cy="203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dirty="0"/>
              <a:t>攻克</a:t>
            </a:r>
            <a:r>
              <a:rPr lang="en-US" altLang="zh-CN" sz="1200" dirty="0"/>
              <a:t>QT</a:t>
            </a:r>
            <a:r>
              <a:rPr lang="zh-CN" altLang="en-US" sz="1200" dirty="0"/>
              <a:t>学习过程中遇到的困难</a:t>
            </a:r>
            <a:endParaRPr lang="en-US" altLang="zh-CN" sz="1200" dirty="0"/>
          </a:p>
        </p:txBody>
      </p:sp>
      <p:sp>
        <p:nvSpPr>
          <p:cNvPr id="27" name="Rectangle 24"/>
          <p:cNvSpPr>
            <a:spLocks noChangeArrowheads="1"/>
          </p:cNvSpPr>
          <p:nvPr/>
        </p:nvSpPr>
        <p:spPr bwMode="auto">
          <a:xfrm>
            <a:off x="5669589" y="3727215"/>
            <a:ext cx="1843578" cy="206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dirty="0"/>
              <a:t>完善开发文档相关工作</a:t>
            </a:r>
            <a:endParaRPr lang="en-US" altLang="zh-CN" sz="1200" dirty="0"/>
          </a:p>
        </p:txBody>
      </p:sp>
      <p:sp>
        <p:nvSpPr>
          <p:cNvPr id="28" name="Oval 14"/>
          <p:cNvSpPr>
            <a:spLocks noChangeArrowheads="1"/>
          </p:cNvSpPr>
          <p:nvPr/>
        </p:nvSpPr>
        <p:spPr bwMode="auto">
          <a:xfrm>
            <a:off x="5013834" y="1436347"/>
            <a:ext cx="912999" cy="9129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29" name="Oval 14"/>
          <p:cNvSpPr>
            <a:spLocks noChangeArrowheads="1"/>
          </p:cNvSpPr>
          <p:nvPr/>
        </p:nvSpPr>
        <p:spPr bwMode="auto">
          <a:xfrm>
            <a:off x="4540905" y="2295152"/>
            <a:ext cx="912999" cy="91299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B2A22AEC-7736-4CE8-83FE-01124C7B2521}"/>
              </a:ext>
            </a:extLst>
          </p:cNvPr>
          <p:cNvSpPr>
            <a:spLocks noEditPoints="1"/>
          </p:cNvSpPr>
          <p:nvPr/>
        </p:nvSpPr>
        <p:spPr bwMode="auto">
          <a:xfrm>
            <a:off x="1837423" y="1332121"/>
            <a:ext cx="294756" cy="239638"/>
          </a:xfrm>
          <a:custGeom>
            <a:avLst/>
            <a:gdLst>
              <a:gd name="T0" fmla="*/ 80 w 104"/>
              <a:gd name="T1" fmla="*/ 19 h 85"/>
              <a:gd name="T2" fmla="*/ 93 w 104"/>
              <a:gd name="T3" fmla="*/ 50 h 85"/>
              <a:gd name="T4" fmla="*/ 104 w 104"/>
              <a:gd name="T5" fmla="*/ 68 h 85"/>
              <a:gd name="T6" fmla="*/ 98 w 104"/>
              <a:gd name="T7" fmla="*/ 80 h 85"/>
              <a:gd name="T8" fmla="*/ 94 w 104"/>
              <a:gd name="T9" fmla="*/ 82 h 85"/>
              <a:gd name="T10" fmla="*/ 13 w 104"/>
              <a:gd name="T11" fmla="*/ 85 h 85"/>
              <a:gd name="T12" fmla="*/ 10 w 104"/>
              <a:gd name="T13" fmla="*/ 80 h 85"/>
              <a:gd name="T14" fmla="*/ 1 w 104"/>
              <a:gd name="T15" fmla="*/ 78 h 85"/>
              <a:gd name="T16" fmla="*/ 1 w 104"/>
              <a:gd name="T17" fmla="*/ 60 h 85"/>
              <a:gd name="T18" fmla="*/ 5 w 104"/>
              <a:gd name="T19" fmla="*/ 37 h 85"/>
              <a:gd name="T20" fmla="*/ 29 w 104"/>
              <a:gd name="T21" fmla="*/ 20 h 85"/>
              <a:gd name="T22" fmla="*/ 62 w 104"/>
              <a:gd name="T23" fmla="*/ 78 h 85"/>
              <a:gd name="T24" fmla="*/ 62 w 104"/>
              <a:gd name="T25" fmla="*/ 75 h 85"/>
              <a:gd name="T26" fmla="*/ 66 w 104"/>
              <a:gd name="T27" fmla="*/ 63 h 85"/>
              <a:gd name="T28" fmla="*/ 75 w 104"/>
              <a:gd name="T29" fmla="*/ 71 h 85"/>
              <a:gd name="T30" fmla="*/ 74 w 104"/>
              <a:gd name="T31" fmla="*/ 57 h 85"/>
              <a:gd name="T32" fmla="*/ 72 w 104"/>
              <a:gd name="T33" fmla="*/ 53 h 85"/>
              <a:gd name="T34" fmla="*/ 71 w 104"/>
              <a:gd name="T35" fmla="*/ 53 h 85"/>
              <a:gd name="T36" fmla="*/ 70 w 104"/>
              <a:gd name="T37" fmla="*/ 51 h 85"/>
              <a:gd name="T38" fmla="*/ 41 w 104"/>
              <a:gd name="T39" fmla="*/ 44 h 85"/>
              <a:gd name="T40" fmla="*/ 32 w 104"/>
              <a:gd name="T41" fmla="*/ 53 h 85"/>
              <a:gd name="T42" fmla="*/ 32 w 104"/>
              <a:gd name="T43" fmla="*/ 53 h 85"/>
              <a:gd name="T44" fmla="*/ 29 w 104"/>
              <a:gd name="T45" fmla="*/ 64 h 85"/>
              <a:gd name="T46" fmla="*/ 37 w 104"/>
              <a:gd name="T47" fmla="*/ 72 h 85"/>
              <a:gd name="T48" fmla="*/ 41 w 104"/>
              <a:gd name="T49" fmla="*/ 63 h 85"/>
              <a:gd name="T50" fmla="*/ 41 w 104"/>
              <a:gd name="T51" fmla="*/ 75 h 85"/>
              <a:gd name="T52" fmla="*/ 52 w 104"/>
              <a:gd name="T53" fmla="*/ 40 h 85"/>
              <a:gd name="T54" fmla="*/ 52 w 104"/>
              <a:gd name="T55" fmla="*/ 7 h 85"/>
              <a:gd name="T56" fmla="*/ 17 w 104"/>
              <a:gd name="T57" fmla="*/ 78 h 85"/>
              <a:gd name="T58" fmla="*/ 23 w 104"/>
              <a:gd name="T59" fmla="*/ 76 h 85"/>
              <a:gd name="T60" fmla="*/ 23 w 104"/>
              <a:gd name="T61" fmla="*/ 56 h 85"/>
              <a:gd name="T62" fmla="*/ 8 w 104"/>
              <a:gd name="T63" fmla="*/ 63 h 85"/>
              <a:gd name="T64" fmla="*/ 7 w 104"/>
              <a:gd name="T65" fmla="*/ 73 h 85"/>
              <a:gd name="T66" fmla="*/ 15 w 104"/>
              <a:gd name="T67" fmla="*/ 65 h 85"/>
              <a:gd name="T68" fmla="*/ 29 w 104"/>
              <a:gd name="T69" fmla="*/ 27 h 85"/>
              <a:gd name="T70" fmla="*/ 24 w 104"/>
              <a:gd name="T71" fmla="*/ 25 h 85"/>
              <a:gd name="T72" fmla="*/ 15 w 104"/>
              <a:gd name="T73" fmla="*/ 45 h 85"/>
              <a:gd name="T74" fmla="*/ 26 w 104"/>
              <a:gd name="T75" fmla="*/ 49 h 85"/>
              <a:gd name="T76" fmla="*/ 36 w 104"/>
              <a:gd name="T77" fmla="*/ 40 h 85"/>
              <a:gd name="T78" fmla="*/ 35 w 104"/>
              <a:gd name="T79" fmla="*/ 39 h 85"/>
              <a:gd name="T80" fmla="*/ 29 w 104"/>
              <a:gd name="T81" fmla="*/ 27 h 85"/>
              <a:gd name="T82" fmla="*/ 87 w 104"/>
              <a:gd name="T83" fmla="*/ 78 h 85"/>
              <a:gd name="T84" fmla="*/ 89 w 104"/>
              <a:gd name="T85" fmla="*/ 65 h 85"/>
              <a:gd name="T86" fmla="*/ 97 w 104"/>
              <a:gd name="T87" fmla="*/ 73 h 85"/>
              <a:gd name="T88" fmla="*/ 96 w 104"/>
              <a:gd name="T89" fmla="*/ 63 h 85"/>
              <a:gd name="T90" fmla="*/ 88 w 104"/>
              <a:gd name="T91" fmla="*/ 54 h 85"/>
              <a:gd name="T92" fmla="*/ 82 w 104"/>
              <a:gd name="T93" fmla="*/ 71 h 85"/>
              <a:gd name="T94" fmla="*/ 87 w 104"/>
              <a:gd name="T95" fmla="*/ 78 h 85"/>
              <a:gd name="T96" fmla="*/ 75 w 104"/>
              <a:gd name="T97" fmla="*/ 27 h 85"/>
              <a:gd name="T98" fmla="*/ 75 w 104"/>
              <a:gd name="T99" fmla="*/ 27 h 85"/>
              <a:gd name="T100" fmla="*/ 68 w 104"/>
              <a:gd name="T101" fmla="*/ 39 h 85"/>
              <a:gd name="T102" fmla="*/ 74 w 104"/>
              <a:gd name="T103" fmla="*/ 46 h 85"/>
              <a:gd name="T104" fmla="*/ 78 w 104"/>
              <a:gd name="T105" fmla="*/ 49 h 85"/>
              <a:gd name="T106" fmla="*/ 88 w 104"/>
              <a:gd name="T107" fmla="*/ 45 h 85"/>
              <a:gd name="T108" fmla="*/ 80 w 104"/>
              <a:gd name="T109" fmla="*/ 2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4" h="85">
                <a:moveTo>
                  <a:pt x="52" y="0"/>
                </a:moveTo>
                <a:cubicBezTo>
                  <a:pt x="63" y="0"/>
                  <a:pt x="73" y="8"/>
                  <a:pt x="75" y="20"/>
                </a:cubicBezTo>
                <a:cubicBezTo>
                  <a:pt x="76" y="19"/>
                  <a:pt x="78" y="19"/>
                  <a:pt x="80" y="19"/>
                </a:cubicBezTo>
                <a:cubicBezTo>
                  <a:pt x="85" y="19"/>
                  <a:pt x="90" y="21"/>
                  <a:pt x="93" y="24"/>
                </a:cubicBezTo>
                <a:cubicBezTo>
                  <a:pt x="96" y="27"/>
                  <a:pt x="98" y="32"/>
                  <a:pt x="98" y="37"/>
                </a:cubicBezTo>
                <a:cubicBezTo>
                  <a:pt x="98" y="42"/>
                  <a:pt x="97" y="46"/>
                  <a:pt x="93" y="50"/>
                </a:cubicBezTo>
                <a:cubicBezTo>
                  <a:pt x="98" y="54"/>
                  <a:pt x="98" y="54"/>
                  <a:pt x="98" y="54"/>
                </a:cubicBezTo>
                <a:cubicBezTo>
                  <a:pt x="100" y="56"/>
                  <a:pt x="101" y="58"/>
                  <a:pt x="102" y="60"/>
                </a:cubicBezTo>
                <a:cubicBezTo>
                  <a:pt x="103" y="63"/>
                  <a:pt x="104" y="65"/>
                  <a:pt x="104" y="68"/>
                </a:cubicBezTo>
                <a:cubicBezTo>
                  <a:pt x="104" y="74"/>
                  <a:pt x="104" y="74"/>
                  <a:pt x="104" y="74"/>
                </a:cubicBezTo>
                <a:cubicBezTo>
                  <a:pt x="104" y="75"/>
                  <a:pt x="103" y="77"/>
                  <a:pt x="102" y="78"/>
                </a:cubicBezTo>
                <a:cubicBezTo>
                  <a:pt x="102" y="79"/>
                  <a:pt x="100" y="80"/>
                  <a:pt x="98" y="80"/>
                </a:cubicBezTo>
                <a:cubicBezTo>
                  <a:pt x="98" y="80"/>
                  <a:pt x="98" y="80"/>
                  <a:pt x="98" y="80"/>
                </a:cubicBezTo>
                <a:cubicBezTo>
                  <a:pt x="94" y="80"/>
                  <a:pt x="94" y="80"/>
                  <a:pt x="94" y="80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4"/>
                  <a:pt x="92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1" y="85"/>
                  <a:pt x="10" y="84"/>
                  <a:pt x="10" y="82"/>
                </a:cubicBezTo>
                <a:cubicBezTo>
                  <a:pt x="10" y="80"/>
                  <a:pt x="10" y="80"/>
                  <a:pt x="10" y="80"/>
                </a:cubicBezTo>
                <a:cubicBezTo>
                  <a:pt x="6" y="80"/>
                  <a:pt x="6" y="80"/>
                  <a:pt x="6" y="80"/>
                </a:cubicBezTo>
                <a:cubicBezTo>
                  <a:pt x="5" y="80"/>
                  <a:pt x="5" y="80"/>
                  <a:pt x="5" y="80"/>
                </a:cubicBezTo>
                <a:cubicBezTo>
                  <a:pt x="3" y="80"/>
                  <a:pt x="2" y="79"/>
                  <a:pt x="1" y="78"/>
                </a:cubicBezTo>
                <a:cubicBezTo>
                  <a:pt x="0" y="77"/>
                  <a:pt x="0" y="75"/>
                  <a:pt x="0" y="74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5"/>
                  <a:pt x="0" y="63"/>
                  <a:pt x="1" y="60"/>
                </a:cubicBezTo>
                <a:cubicBezTo>
                  <a:pt x="2" y="58"/>
                  <a:pt x="4" y="56"/>
                  <a:pt x="6" y="54"/>
                </a:cubicBezTo>
                <a:cubicBezTo>
                  <a:pt x="10" y="50"/>
                  <a:pt x="10" y="50"/>
                  <a:pt x="10" y="50"/>
                </a:cubicBezTo>
                <a:cubicBezTo>
                  <a:pt x="7" y="46"/>
                  <a:pt x="5" y="42"/>
                  <a:pt x="5" y="37"/>
                </a:cubicBezTo>
                <a:cubicBezTo>
                  <a:pt x="5" y="32"/>
                  <a:pt x="7" y="27"/>
                  <a:pt x="11" y="24"/>
                </a:cubicBezTo>
                <a:cubicBezTo>
                  <a:pt x="14" y="21"/>
                  <a:pt x="19" y="19"/>
                  <a:pt x="24" y="19"/>
                </a:cubicBezTo>
                <a:cubicBezTo>
                  <a:pt x="25" y="19"/>
                  <a:pt x="27" y="19"/>
                  <a:pt x="29" y="20"/>
                </a:cubicBezTo>
                <a:cubicBezTo>
                  <a:pt x="31" y="8"/>
                  <a:pt x="40" y="0"/>
                  <a:pt x="52" y="0"/>
                </a:cubicBezTo>
                <a:close/>
                <a:moveTo>
                  <a:pt x="62" y="78"/>
                </a:moveTo>
                <a:cubicBezTo>
                  <a:pt x="62" y="78"/>
                  <a:pt x="62" y="78"/>
                  <a:pt x="62" y="78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63"/>
                  <a:pt x="62" y="63"/>
                  <a:pt x="62" y="63"/>
                </a:cubicBezTo>
                <a:cubicBezTo>
                  <a:pt x="62" y="62"/>
                  <a:pt x="63" y="61"/>
                  <a:pt x="64" y="61"/>
                </a:cubicBezTo>
                <a:cubicBezTo>
                  <a:pt x="65" y="61"/>
                  <a:pt x="66" y="62"/>
                  <a:pt x="66" y="63"/>
                </a:cubicBezTo>
                <a:cubicBezTo>
                  <a:pt x="66" y="72"/>
                  <a:pt x="66" y="72"/>
                  <a:pt x="66" y="72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72"/>
                  <a:pt x="75" y="71"/>
                  <a:pt x="75" y="71"/>
                </a:cubicBezTo>
                <a:cubicBezTo>
                  <a:pt x="75" y="64"/>
                  <a:pt x="75" y="64"/>
                  <a:pt x="75" y="64"/>
                </a:cubicBezTo>
                <a:cubicBezTo>
                  <a:pt x="75" y="61"/>
                  <a:pt x="75" y="59"/>
                  <a:pt x="74" y="57"/>
                </a:cubicBezTo>
                <a:cubicBezTo>
                  <a:pt x="74" y="57"/>
                  <a:pt x="74" y="57"/>
                  <a:pt x="74" y="57"/>
                </a:cubicBezTo>
                <a:cubicBezTo>
                  <a:pt x="74" y="57"/>
                  <a:pt x="74" y="57"/>
                  <a:pt x="74" y="57"/>
                </a:cubicBezTo>
                <a:cubicBezTo>
                  <a:pt x="73" y="56"/>
                  <a:pt x="72" y="54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2"/>
                  <a:pt x="70" y="51"/>
                  <a:pt x="70" y="51"/>
                </a:cubicBezTo>
                <a:cubicBezTo>
                  <a:pt x="70" y="51"/>
                  <a:pt x="70" y="51"/>
                  <a:pt x="70" y="51"/>
                </a:cubicBezTo>
                <a:cubicBezTo>
                  <a:pt x="62" y="44"/>
                  <a:pt x="62" y="44"/>
                  <a:pt x="62" y="44"/>
                </a:cubicBezTo>
                <a:cubicBezTo>
                  <a:pt x="59" y="45"/>
                  <a:pt x="56" y="46"/>
                  <a:pt x="52" y="46"/>
                </a:cubicBezTo>
                <a:cubicBezTo>
                  <a:pt x="48" y="46"/>
                  <a:pt x="44" y="45"/>
                  <a:pt x="41" y="44"/>
                </a:cubicBezTo>
                <a:cubicBezTo>
                  <a:pt x="34" y="51"/>
                  <a:pt x="34" y="51"/>
                  <a:pt x="34" y="51"/>
                </a:cubicBezTo>
                <a:cubicBezTo>
                  <a:pt x="34" y="51"/>
                  <a:pt x="34" y="51"/>
                  <a:pt x="34" y="51"/>
                </a:cubicBezTo>
                <a:cubicBezTo>
                  <a:pt x="33" y="51"/>
                  <a:pt x="33" y="52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1" y="54"/>
                  <a:pt x="30" y="56"/>
                  <a:pt x="30" y="57"/>
                </a:cubicBezTo>
                <a:cubicBezTo>
                  <a:pt x="29" y="59"/>
                  <a:pt x="29" y="61"/>
                  <a:pt x="29" y="64"/>
                </a:cubicBezTo>
                <a:cubicBezTo>
                  <a:pt x="29" y="71"/>
                  <a:pt x="29" y="71"/>
                  <a:pt x="29" y="71"/>
                </a:cubicBezTo>
                <a:cubicBezTo>
                  <a:pt x="29" y="71"/>
                  <a:pt x="29" y="72"/>
                  <a:pt x="29" y="72"/>
                </a:cubicBezTo>
                <a:cubicBezTo>
                  <a:pt x="37" y="72"/>
                  <a:pt x="37" y="72"/>
                  <a:pt x="37" y="72"/>
                </a:cubicBezTo>
                <a:cubicBezTo>
                  <a:pt x="37" y="63"/>
                  <a:pt x="37" y="63"/>
                  <a:pt x="37" y="63"/>
                </a:cubicBezTo>
                <a:cubicBezTo>
                  <a:pt x="37" y="62"/>
                  <a:pt x="38" y="61"/>
                  <a:pt x="39" y="61"/>
                </a:cubicBezTo>
                <a:cubicBezTo>
                  <a:pt x="41" y="61"/>
                  <a:pt x="41" y="62"/>
                  <a:pt x="41" y="63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8"/>
                  <a:pt x="41" y="78"/>
                  <a:pt x="41" y="78"/>
                </a:cubicBezTo>
                <a:cubicBezTo>
                  <a:pt x="62" y="78"/>
                  <a:pt x="62" y="78"/>
                  <a:pt x="62" y="78"/>
                </a:cubicBezTo>
                <a:close/>
                <a:moveTo>
                  <a:pt x="52" y="40"/>
                </a:moveTo>
                <a:cubicBezTo>
                  <a:pt x="52" y="40"/>
                  <a:pt x="52" y="40"/>
                  <a:pt x="52" y="40"/>
                </a:cubicBezTo>
                <a:cubicBezTo>
                  <a:pt x="61" y="40"/>
                  <a:pt x="68" y="32"/>
                  <a:pt x="68" y="23"/>
                </a:cubicBezTo>
                <a:cubicBezTo>
                  <a:pt x="68" y="14"/>
                  <a:pt x="61" y="7"/>
                  <a:pt x="52" y="7"/>
                </a:cubicBezTo>
                <a:cubicBezTo>
                  <a:pt x="43" y="7"/>
                  <a:pt x="35" y="14"/>
                  <a:pt x="35" y="23"/>
                </a:cubicBezTo>
                <a:cubicBezTo>
                  <a:pt x="35" y="32"/>
                  <a:pt x="43" y="40"/>
                  <a:pt x="52" y="40"/>
                </a:cubicBezTo>
                <a:close/>
                <a:moveTo>
                  <a:pt x="17" y="78"/>
                </a:moveTo>
                <a:cubicBezTo>
                  <a:pt x="17" y="78"/>
                  <a:pt x="17" y="78"/>
                  <a:pt x="17" y="78"/>
                </a:cubicBezTo>
                <a:cubicBezTo>
                  <a:pt x="26" y="78"/>
                  <a:pt x="26" y="78"/>
                  <a:pt x="26" y="78"/>
                </a:cubicBezTo>
                <a:cubicBezTo>
                  <a:pt x="25" y="78"/>
                  <a:pt x="24" y="77"/>
                  <a:pt x="23" y="76"/>
                </a:cubicBezTo>
                <a:cubicBezTo>
                  <a:pt x="22" y="75"/>
                  <a:pt x="22" y="73"/>
                  <a:pt x="22" y="71"/>
                </a:cubicBezTo>
                <a:cubicBezTo>
                  <a:pt x="22" y="64"/>
                  <a:pt x="22" y="64"/>
                  <a:pt x="22" y="64"/>
                </a:cubicBezTo>
                <a:cubicBezTo>
                  <a:pt x="22" y="61"/>
                  <a:pt x="22" y="58"/>
                  <a:pt x="23" y="56"/>
                </a:cubicBezTo>
                <a:cubicBezTo>
                  <a:pt x="21" y="55"/>
                  <a:pt x="18" y="55"/>
                  <a:pt x="16" y="54"/>
                </a:cubicBezTo>
                <a:cubicBezTo>
                  <a:pt x="11" y="59"/>
                  <a:pt x="11" y="59"/>
                  <a:pt x="11" y="59"/>
                </a:cubicBezTo>
                <a:cubicBezTo>
                  <a:pt x="9" y="60"/>
                  <a:pt x="8" y="61"/>
                  <a:pt x="8" y="63"/>
                </a:cubicBezTo>
                <a:cubicBezTo>
                  <a:pt x="8" y="63"/>
                  <a:pt x="8" y="63"/>
                  <a:pt x="8" y="63"/>
                </a:cubicBezTo>
                <a:cubicBezTo>
                  <a:pt x="7" y="65"/>
                  <a:pt x="7" y="66"/>
                  <a:pt x="7" y="68"/>
                </a:cubicBezTo>
                <a:cubicBezTo>
                  <a:pt x="7" y="73"/>
                  <a:pt x="7" y="73"/>
                  <a:pt x="7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13" y="67"/>
                  <a:pt x="13" y="67"/>
                  <a:pt x="13" y="67"/>
                </a:cubicBezTo>
                <a:cubicBezTo>
                  <a:pt x="13" y="66"/>
                  <a:pt x="13" y="65"/>
                  <a:pt x="15" y="65"/>
                </a:cubicBezTo>
                <a:cubicBezTo>
                  <a:pt x="16" y="65"/>
                  <a:pt x="17" y="66"/>
                  <a:pt x="17" y="67"/>
                </a:cubicBezTo>
                <a:cubicBezTo>
                  <a:pt x="17" y="78"/>
                  <a:pt x="17" y="78"/>
                  <a:pt x="17" y="78"/>
                </a:cubicBezTo>
                <a:close/>
                <a:moveTo>
                  <a:pt x="29" y="27"/>
                </a:moveTo>
                <a:cubicBezTo>
                  <a:pt x="29" y="27"/>
                  <a:pt x="29" y="27"/>
                  <a:pt x="29" y="27"/>
                </a:cubicBezTo>
                <a:cubicBezTo>
                  <a:pt x="28" y="27"/>
                  <a:pt x="28" y="26"/>
                  <a:pt x="27" y="26"/>
                </a:cubicBezTo>
                <a:cubicBezTo>
                  <a:pt x="26" y="26"/>
                  <a:pt x="25" y="25"/>
                  <a:pt x="24" y="25"/>
                </a:cubicBezTo>
                <a:cubicBezTo>
                  <a:pt x="20" y="25"/>
                  <a:pt x="17" y="27"/>
                  <a:pt x="15" y="29"/>
                </a:cubicBezTo>
                <a:cubicBezTo>
                  <a:pt x="13" y="31"/>
                  <a:pt x="12" y="34"/>
                  <a:pt x="12" y="37"/>
                </a:cubicBezTo>
                <a:cubicBezTo>
                  <a:pt x="12" y="40"/>
                  <a:pt x="13" y="43"/>
                  <a:pt x="15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7" y="47"/>
                  <a:pt x="20" y="49"/>
                  <a:pt x="24" y="49"/>
                </a:cubicBezTo>
                <a:cubicBezTo>
                  <a:pt x="24" y="49"/>
                  <a:pt x="25" y="49"/>
                  <a:pt x="26" y="49"/>
                </a:cubicBezTo>
                <a:cubicBezTo>
                  <a:pt x="26" y="48"/>
                  <a:pt x="27" y="48"/>
                  <a:pt x="27" y="48"/>
                </a:cubicBezTo>
                <a:cubicBezTo>
                  <a:pt x="28" y="47"/>
                  <a:pt x="29" y="47"/>
                  <a:pt x="29" y="46"/>
                </a:cubicBezTo>
                <a:cubicBezTo>
                  <a:pt x="36" y="40"/>
                  <a:pt x="36" y="40"/>
                  <a:pt x="36" y="40"/>
                </a:cubicBezTo>
                <a:cubicBezTo>
                  <a:pt x="36" y="39"/>
                  <a:pt x="36" y="39"/>
                  <a:pt x="36" y="39"/>
                </a:cubicBezTo>
                <a:cubicBezTo>
                  <a:pt x="36" y="39"/>
                  <a:pt x="36" y="39"/>
                  <a:pt x="36" y="39"/>
                </a:cubicBezTo>
                <a:cubicBezTo>
                  <a:pt x="35" y="39"/>
                  <a:pt x="35" y="39"/>
                  <a:pt x="35" y="39"/>
                </a:cubicBezTo>
                <a:cubicBezTo>
                  <a:pt x="32" y="36"/>
                  <a:pt x="30" y="33"/>
                  <a:pt x="29" y="28"/>
                </a:cubicBezTo>
                <a:cubicBezTo>
                  <a:pt x="29" y="28"/>
                  <a:pt x="29" y="28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7"/>
                  <a:pt x="29" y="27"/>
                  <a:pt x="29" y="27"/>
                </a:cubicBezTo>
                <a:close/>
                <a:moveTo>
                  <a:pt x="87" y="78"/>
                </a:moveTo>
                <a:cubicBezTo>
                  <a:pt x="87" y="78"/>
                  <a:pt x="87" y="78"/>
                  <a:pt x="87" y="78"/>
                </a:cubicBezTo>
                <a:cubicBezTo>
                  <a:pt x="87" y="67"/>
                  <a:pt x="87" y="67"/>
                  <a:pt x="87" y="67"/>
                </a:cubicBezTo>
                <a:cubicBezTo>
                  <a:pt x="87" y="66"/>
                  <a:pt x="88" y="65"/>
                  <a:pt x="89" y="65"/>
                </a:cubicBezTo>
                <a:cubicBezTo>
                  <a:pt x="90" y="65"/>
                  <a:pt x="91" y="66"/>
                  <a:pt x="91" y="67"/>
                </a:cubicBezTo>
                <a:cubicBezTo>
                  <a:pt x="91" y="73"/>
                  <a:pt x="91" y="73"/>
                  <a:pt x="91" y="73"/>
                </a:cubicBezTo>
                <a:cubicBezTo>
                  <a:pt x="97" y="73"/>
                  <a:pt x="97" y="73"/>
                  <a:pt x="97" y="73"/>
                </a:cubicBezTo>
                <a:cubicBezTo>
                  <a:pt x="97" y="68"/>
                  <a:pt x="97" y="68"/>
                  <a:pt x="97" y="68"/>
                </a:cubicBezTo>
                <a:cubicBezTo>
                  <a:pt x="97" y="66"/>
                  <a:pt x="97" y="65"/>
                  <a:pt x="96" y="63"/>
                </a:cubicBezTo>
                <a:cubicBezTo>
                  <a:pt x="96" y="63"/>
                  <a:pt x="96" y="63"/>
                  <a:pt x="96" y="63"/>
                </a:cubicBezTo>
                <a:cubicBezTo>
                  <a:pt x="96" y="63"/>
                  <a:pt x="96" y="63"/>
                  <a:pt x="96" y="63"/>
                </a:cubicBezTo>
                <a:cubicBezTo>
                  <a:pt x="95" y="61"/>
                  <a:pt x="94" y="60"/>
                  <a:pt x="93" y="59"/>
                </a:cubicBezTo>
                <a:cubicBezTo>
                  <a:pt x="88" y="54"/>
                  <a:pt x="88" y="54"/>
                  <a:pt x="88" y="54"/>
                </a:cubicBezTo>
                <a:cubicBezTo>
                  <a:pt x="86" y="55"/>
                  <a:pt x="83" y="55"/>
                  <a:pt x="80" y="56"/>
                </a:cubicBezTo>
                <a:cubicBezTo>
                  <a:pt x="81" y="58"/>
                  <a:pt x="82" y="61"/>
                  <a:pt x="82" y="64"/>
                </a:cubicBezTo>
                <a:cubicBezTo>
                  <a:pt x="82" y="71"/>
                  <a:pt x="82" y="71"/>
                  <a:pt x="82" y="71"/>
                </a:cubicBezTo>
                <a:cubicBezTo>
                  <a:pt x="82" y="73"/>
                  <a:pt x="81" y="75"/>
                  <a:pt x="80" y="76"/>
                </a:cubicBezTo>
                <a:cubicBezTo>
                  <a:pt x="80" y="77"/>
                  <a:pt x="79" y="78"/>
                  <a:pt x="77" y="78"/>
                </a:cubicBezTo>
                <a:cubicBezTo>
                  <a:pt x="87" y="78"/>
                  <a:pt x="87" y="78"/>
                  <a:pt x="87" y="78"/>
                </a:cubicBezTo>
                <a:close/>
                <a:moveTo>
                  <a:pt x="75" y="27"/>
                </a:move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4" y="32"/>
                  <a:pt x="71" y="36"/>
                  <a:pt x="68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40"/>
                  <a:pt x="68" y="40"/>
                  <a:pt x="68" y="40"/>
                </a:cubicBezTo>
                <a:cubicBezTo>
                  <a:pt x="74" y="46"/>
                  <a:pt x="74" y="46"/>
                  <a:pt x="74" y="46"/>
                </a:cubicBezTo>
                <a:cubicBezTo>
                  <a:pt x="74" y="46"/>
                  <a:pt x="74" y="46"/>
                  <a:pt x="74" y="46"/>
                </a:cubicBezTo>
                <a:cubicBezTo>
                  <a:pt x="75" y="47"/>
                  <a:pt x="76" y="47"/>
                  <a:pt x="76" y="48"/>
                </a:cubicBezTo>
                <a:cubicBezTo>
                  <a:pt x="77" y="48"/>
                  <a:pt x="77" y="48"/>
                  <a:pt x="78" y="49"/>
                </a:cubicBezTo>
                <a:cubicBezTo>
                  <a:pt x="78" y="49"/>
                  <a:pt x="78" y="49"/>
                  <a:pt x="78" y="49"/>
                </a:cubicBezTo>
                <a:cubicBezTo>
                  <a:pt x="78" y="49"/>
                  <a:pt x="78" y="49"/>
                  <a:pt x="78" y="49"/>
                </a:cubicBezTo>
                <a:cubicBezTo>
                  <a:pt x="78" y="49"/>
                  <a:pt x="79" y="49"/>
                  <a:pt x="80" y="49"/>
                </a:cubicBezTo>
                <a:cubicBezTo>
                  <a:pt x="83" y="49"/>
                  <a:pt x="86" y="47"/>
                  <a:pt x="88" y="45"/>
                </a:cubicBezTo>
                <a:cubicBezTo>
                  <a:pt x="90" y="43"/>
                  <a:pt x="92" y="40"/>
                  <a:pt x="92" y="37"/>
                </a:cubicBezTo>
                <a:cubicBezTo>
                  <a:pt x="92" y="34"/>
                  <a:pt x="90" y="31"/>
                  <a:pt x="88" y="29"/>
                </a:cubicBezTo>
                <a:cubicBezTo>
                  <a:pt x="86" y="27"/>
                  <a:pt x="83" y="25"/>
                  <a:pt x="80" y="25"/>
                </a:cubicBezTo>
                <a:cubicBezTo>
                  <a:pt x="79" y="25"/>
                  <a:pt x="78" y="26"/>
                  <a:pt x="77" y="26"/>
                </a:cubicBezTo>
                <a:cubicBezTo>
                  <a:pt x="76" y="26"/>
                  <a:pt x="75" y="27"/>
                  <a:pt x="75" y="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19">
            <a:extLst>
              <a:ext uri="{FF2B5EF4-FFF2-40B4-BE49-F238E27FC236}">
                <a16:creationId xmlns:a16="http://schemas.microsoft.com/office/drawing/2014/main" id="{4A386092-69F1-48DD-96DE-5A7CC7F2C36D}"/>
              </a:ext>
            </a:extLst>
          </p:cNvPr>
          <p:cNvSpPr>
            <a:spLocks noEditPoints="1"/>
          </p:cNvSpPr>
          <p:nvPr/>
        </p:nvSpPr>
        <p:spPr bwMode="auto">
          <a:xfrm>
            <a:off x="6444000" y="3456222"/>
            <a:ext cx="294756" cy="239638"/>
          </a:xfrm>
          <a:custGeom>
            <a:avLst/>
            <a:gdLst>
              <a:gd name="T0" fmla="*/ 80 w 104"/>
              <a:gd name="T1" fmla="*/ 19 h 85"/>
              <a:gd name="T2" fmla="*/ 93 w 104"/>
              <a:gd name="T3" fmla="*/ 50 h 85"/>
              <a:gd name="T4" fmla="*/ 104 w 104"/>
              <a:gd name="T5" fmla="*/ 68 h 85"/>
              <a:gd name="T6" fmla="*/ 98 w 104"/>
              <a:gd name="T7" fmla="*/ 80 h 85"/>
              <a:gd name="T8" fmla="*/ 94 w 104"/>
              <a:gd name="T9" fmla="*/ 82 h 85"/>
              <a:gd name="T10" fmla="*/ 13 w 104"/>
              <a:gd name="T11" fmla="*/ 85 h 85"/>
              <a:gd name="T12" fmla="*/ 10 w 104"/>
              <a:gd name="T13" fmla="*/ 80 h 85"/>
              <a:gd name="T14" fmla="*/ 1 w 104"/>
              <a:gd name="T15" fmla="*/ 78 h 85"/>
              <a:gd name="T16" fmla="*/ 1 w 104"/>
              <a:gd name="T17" fmla="*/ 60 h 85"/>
              <a:gd name="T18" fmla="*/ 5 w 104"/>
              <a:gd name="T19" fmla="*/ 37 h 85"/>
              <a:gd name="T20" fmla="*/ 29 w 104"/>
              <a:gd name="T21" fmla="*/ 20 h 85"/>
              <a:gd name="T22" fmla="*/ 62 w 104"/>
              <a:gd name="T23" fmla="*/ 78 h 85"/>
              <a:gd name="T24" fmla="*/ 62 w 104"/>
              <a:gd name="T25" fmla="*/ 75 h 85"/>
              <a:gd name="T26" fmla="*/ 66 w 104"/>
              <a:gd name="T27" fmla="*/ 63 h 85"/>
              <a:gd name="T28" fmla="*/ 75 w 104"/>
              <a:gd name="T29" fmla="*/ 71 h 85"/>
              <a:gd name="T30" fmla="*/ 74 w 104"/>
              <a:gd name="T31" fmla="*/ 57 h 85"/>
              <a:gd name="T32" fmla="*/ 72 w 104"/>
              <a:gd name="T33" fmla="*/ 53 h 85"/>
              <a:gd name="T34" fmla="*/ 71 w 104"/>
              <a:gd name="T35" fmla="*/ 53 h 85"/>
              <a:gd name="T36" fmla="*/ 70 w 104"/>
              <a:gd name="T37" fmla="*/ 51 h 85"/>
              <a:gd name="T38" fmla="*/ 41 w 104"/>
              <a:gd name="T39" fmla="*/ 44 h 85"/>
              <a:gd name="T40" fmla="*/ 32 w 104"/>
              <a:gd name="T41" fmla="*/ 53 h 85"/>
              <a:gd name="T42" fmla="*/ 32 w 104"/>
              <a:gd name="T43" fmla="*/ 53 h 85"/>
              <a:gd name="T44" fmla="*/ 29 w 104"/>
              <a:gd name="T45" fmla="*/ 64 h 85"/>
              <a:gd name="T46" fmla="*/ 37 w 104"/>
              <a:gd name="T47" fmla="*/ 72 h 85"/>
              <a:gd name="T48" fmla="*/ 41 w 104"/>
              <a:gd name="T49" fmla="*/ 63 h 85"/>
              <a:gd name="T50" fmla="*/ 41 w 104"/>
              <a:gd name="T51" fmla="*/ 75 h 85"/>
              <a:gd name="T52" fmla="*/ 52 w 104"/>
              <a:gd name="T53" fmla="*/ 40 h 85"/>
              <a:gd name="T54" fmla="*/ 52 w 104"/>
              <a:gd name="T55" fmla="*/ 7 h 85"/>
              <a:gd name="T56" fmla="*/ 17 w 104"/>
              <a:gd name="T57" fmla="*/ 78 h 85"/>
              <a:gd name="T58" fmla="*/ 23 w 104"/>
              <a:gd name="T59" fmla="*/ 76 h 85"/>
              <a:gd name="T60" fmla="*/ 23 w 104"/>
              <a:gd name="T61" fmla="*/ 56 h 85"/>
              <a:gd name="T62" fmla="*/ 8 w 104"/>
              <a:gd name="T63" fmla="*/ 63 h 85"/>
              <a:gd name="T64" fmla="*/ 7 w 104"/>
              <a:gd name="T65" fmla="*/ 73 h 85"/>
              <a:gd name="T66" fmla="*/ 15 w 104"/>
              <a:gd name="T67" fmla="*/ 65 h 85"/>
              <a:gd name="T68" fmla="*/ 29 w 104"/>
              <a:gd name="T69" fmla="*/ 27 h 85"/>
              <a:gd name="T70" fmla="*/ 24 w 104"/>
              <a:gd name="T71" fmla="*/ 25 h 85"/>
              <a:gd name="T72" fmla="*/ 15 w 104"/>
              <a:gd name="T73" fmla="*/ 45 h 85"/>
              <a:gd name="T74" fmla="*/ 26 w 104"/>
              <a:gd name="T75" fmla="*/ 49 h 85"/>
              <a:gd name="T76" fmla="*/ 36 w 104"/>
              <a:gd name="T77" fmla="*/ 40 h 85"/>
              <a:gd name="T78" fmla="*/ 35 w 104"/>
              <a:gd name="T79" fmla="*/ 39 h 85"/>
              <a:gd name="T80" fmla="*/ 29 w 104"/>
              <a:gd name="T81" fmla="*/ 27 h 85"/>
              <a:gd name="T82" fmla="*/ 87 w 104"/>
              <a:gd name="T83" fmla="*/ 78 h 85"/>
              <a:gd name="T84" fmla="*/ 89 w 104"/>
              <a:gd name="T85" fmla="*/ 65 h 85"/>
              <a:gd name="T86" fmla="*/ 97 w 104"/>
              <a:gd name="T87" fmla="*/ 73 h 85"/>
              <a:gd name="T88" fmla="*/ 96 w 104"/>
              <a:gd name="T89" fmla="*/ 63 h 85"/>
              <a:gd name="T90" fmla="*/ 88 w 104"/>
              <a:gd name="T91" fmla="*/ 54 h 85"/>
              <a:gd name="T92" fmla="*/ 82 w 104"/>
              <a:gd name="T93" fmla="*/ 71 h 85"/>
              <a:gd name="T94" fmla="*/ 87 w 104"/>
              <a:gd name="T95" fmla="*/ 78 h 85"/>
              <a:gd name="T96" fmla="*/ 75 w 104"/>
              <a:gd name="T97" fmla="*/ 27 h 85"/>
              <a:gd name="T98" fmla="*/ 75 w 104"/>
              <a:gd name="T99" fmla="*/ 27 h 85"/>
              <a:gd name="T100" fmla="*/ 68 w 104"/>
              <a:gd name="T101" fmla="*/ 39 h 85"/>
              <a:gd name="T102" fmla="*/ 74 w 104"/>
              <a:gd name="T103" fmla="*/ 46 h 85"/>
              <a:gd name="T104" fmla="*/ 78 w 104"/>
              <a:gd name="T105" fmla="*/ 49 h 85"/>
              <a:gd name="T106" fmla="*/ 88 w 104"/>
              <a:gd name="T107" fmla="*/ 45 h 85"/>
              <a:gd name="T108" fmla="*/ 80 w 104"/>
              <a:gd name="T109" fmla="*/ 2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4" h="85">
                <a:moveTo>
                  <a:pt x="52" y="0"/>
                </a:moveTo>
                <a:cubicBezTo>
                  <a:pt x="63" y="0"/>
                  <a:pt x="73" y="8"/>
                  <a:pt x="75" y="20"/>
                </a:cubicBezTo>
                <a:cubicBezTo>
                  <a:pt x="76" y="19"/>
                  <a:pt x="78" y="19"/>
                  <a:pt x="80" y="19"/>
                </a:cubicBezTo>
                <a:cubicBezTo>
                  <a:pt x="85" y="19"/>
                  <a:pt x="90" y="21"/>
                  <a:pt x="93" y="24"/>
                </a:cubicBezTo>
                <a:cubicBezTo>
                  <a:pt x="96" y="27"/>
                  <a:pt x="98" y="32"/>
                  <a:pt x="98" y="37"/>
                </a:cubicBezTo>
                <a:cubicBezTo>
                  <a:pt x="98" y="42"/>
                  <a:pt x="97" y="46"/>
                  <a:pt x="93" y="50"/>
                </a:cubicBezTo>
                <a:cubicBezTo>
                  <a:pt x="98" y="54"/>
                  <a:pt x="98" y="54"/>
                  <a:pt x="98" y="54"/>
                </a:cubicBezTo>
                <a:cubicBezTo>
                  <a:pt x="100" y="56"/>
                  <a:pt x="101" y="58"/>
                  <a:pt x="102" y="60"/>
                </a:cubicBezTo>
                <a:cubicBezTo>
                  <a:pt x="103" y="63"/>
                  <a:pt x="104" y="65"/>
                  <a:pt x="104" y="68"/>
                </a:cubicBezTo>
                <a:cubicBezTo>
                  <a:pt x="104" y="74"/>
                  <a:pt x="104" y="74"/>
                  <a:pt x="104" y="74"/>
                </a:cubicBezTo>
                <a:cubicBezTo>
                  <a:pt x="104" y="75"/>
                  <a:pt x="103" y="77"/>
                  <a:pt x="102" y="78"/>
                </a:cubicBezTo>
                <a:cubicBezTo>
                  <a:pt x="102" y="79"/>
                  <a:pt x="100" y="80"/>
                  <a:pt x="98" y="80"/>
                </a:cubicBezTo>
                <a:cubicBezTo>
                  <a:pt x="98" y="80"/>
                  <a:pt x="98" y="80"/>
                  <a:pt x="98" y="80"/>
                </a:cubicBezTo>
                <a:cubicBezTo>
                  <a:pt x="94" y="80"/>
                  <a:pt x="94" y="80"/>
                  <a:pt x="94" y="80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4"/>
                  <a:pt x="92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1" y="85"/>
                  <a:pt x="10" y="84"/>
                  <a:pt x="10" y="82"/>
                </a:cubicBezTo>
                <a:cubicBezTo>
                  <a:pt x="10" y="80"/>
                  <a:pt x="10" y="80"/>
                  <a:pt x="10" y="80"/>
                </a:cubicBezTo>
                <a:cubicBezTo>
                  <a:pt x="6" y="80"/>
                  <a:pt x="6" y="80"/>
                  <a:pt x="6" y="80"/>
                </a:cubicBezTo>
                <a:cubicBezTo>
                  <a:pt x="5" y="80"/>
                  <a:pt x="5" y="80"/>
                  <a:pt x="5" y="80"/>
                </a:cubicBezTo>
                <a:cubicBezTo>
                  <a:pt x="3" y="80"/>
                  <a:pt x="2" y="79"/>
                  <a:pt x="1" y="78"/>
                </a:cubicBezTo>
                <a:cubicBezTo>
                  <a:pt x="0" y="77"/>
                  <a:pt x="0" y="75"/>
                  <a:pt x="0" y="74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5"/>
                  <a:pt x="0" y="63"/>
                  <a:pt x="1" y="60"/>
                </a:cubicBezTo>
                <a:cubicBezTo>
                  <a:pt x="2" y="58"/>
                  <a:pt x="4" y="56"/>
                  <a:pt x="6" y="54"/>
                </a:cubicBezTo>
                <a:cubicBezTo>
                  <a:pt x="10" y="50"/>
                  <a:pt x="10" y="50"/>
                  <a:pt x="10" y="50"/>
                </a:cubicBezTo>
                <a:cubicBezTo>
                  <a:pt x="7" y="46"/>
                  <a:pt x="5" y="42"/>
                  <a:pt x="5" y="37"/>
                </a:cubicBezTo>
                <a:cubicBezTo>
                  <a:pt x="5" y="32"/>
                  <a:pt x="7" y="27"/>
                  <a:pt x="11" y="24"/>
                </a:cubicBezTo>
                <a:cubicBezTo>
                  <a:pt x="14" y="21"/>
                  <a:pt x="19" y="19"/>
                  <a:pt x="24" y="19"/>
                </a:cubicBezTo>
                <a:cubicBezTo>
                  <a:pt x="25" y="19"/>
                  <a:pt x="27" y="19"/>
                  <a:pt x="29" y="20"/>
                </a:cubicBezTo>
                <a:cubicBezTo>
                  <a:pt x="31" y="8"/>
                  <a:pt x="40" y="0"/>
                  <a:pt x="52" y="0"/>
                </a:cubicBezTo>
                <a:close/>
                <a:moveTo>
                  <a:pt x="62" y="78"/>
                </a:moveTo>
                <a:cubicBezTo>
                  <a:pt x="62" y="78"/>
                  <a:pt x="62" y="78"/>
                  <a:pt x="62" y="78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63"/>
                  <a:pt x="62" y="63"/>
                  <a:pt x="62" y="63"/>
                </a:cubicBezTo>
                <a:cubicBezTo>
                  <a:pt x="62" y="62"/>
                  <a:pt x="63" y="61"/>
                  <a:pt x="64" y="61"/>
                </a:cubicBezTo>
                <a:cubicBezTo>
                  <a:pt x="65" y="61"/>
                  <a:pt x="66" y="62"/>
                  <a:pt x="66" y="63"/>
                </a:cubicBezTo>
                <a:cubicBezTo>
                  <a:pt x="66" y="72"/>
                  <a:pt x="66" y="72"/>
                  <a:pt x="66" y="72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72"/>
                  <a:pt x="75" y="71"/>
                  <a:pt x="75" y="71"/>
                </a:cubicBezTo>
                <a:cubicBezTo>
                  <a:pt x="75" y="64"/>
                  <a:pt x="75" y="64"/>
                  <a:pt x="75" y="64"/>
                </a:cubicBezTo>
                <a:cubicBezTo>
                  <a:pt x="75" y="61"/>
                  <a:pt x="75" y="59"/>
                  <a:pt x="74" y="57"/>
                </a:cubicBezTo>
                <a:cubicBezTo>
                  <a:pt x="74" y="57"/>
                  <a:pt x="74" y="57"/>
                  <a:pt x="74" y="57"/>
                </a:cubicBezTo>
                <a:cubicBezTo>
                  <a:pt x="74" y="57"/>
                  <a:pt x="74" y="57"/>
                  <a:pt x="74" y="57"/>
                </a:cubicBezTo>
                <a:cubicBezTo>
                  <a:pt x="73" y="56"/>
                  <a:pt x="72" y="54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2"/>
                  <a:pt x="70" y="51"/>
                  <a:pt x="70" y="51"/>
                </a:cubicBezTo>
                <a:cubicBezTo>
                  <a:pt x="70" y="51"/>
                  <a:pt x="70" y="51"/>
                  <a:pt x="70" y="51"/>
                </a:cubicBezTo>
                <a:cubicBezTo>
                  <a:pt x="62" y="44"/>
                  <a:pt x="62" y="44"/>
                  <a:pt x="62" y="44"/>
                </a:cubicBezTo>
                <a:cubicBezTo>
                  <a:pt x="59" y="45"/>
                  <a:pt x="56" y="46"/>
                  <a:pt x="52" y="46"/>
                </a:cubicBezTo>
                <a:cubicBezTo>
                  <a:pt x="48" y="46"/>
                  <a:pt x="44" y="45"/>
                  <a:pt x="41" y="44"/>
                </a:cubicBezTo>
                <a:cubicBezTo>
                  <a:pt x="34" y="51"/>
                  <a:pt x="34" y="51"/>
                  <a:pt x="34" y="51"/>
                </a:cubicBezTo>
                <a:cubicBezTo>
                  <a:pt x="34" y="51"/>
                  <a:pt x="34" y="51"/>
                  <a:pt x="34" y="51"/>
                </a:cubicBezTo>
                <a:cubicBezTo>
                  <a:pt x="33" y="51"/>
                  <a:pt x="33" y="52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1" y="54"/>
                  <a:pt x="30" y="56"/>
                  <a:pt x="30" y="57"/>
                </a:cubicBezTo>
                <a:cubicBezTo>
                  <a:pt x="29" y="59"/>
                  <a:pt x="29" y="61"/>
                  <a:pt x="29" y="64"/>
                </a:cubicBezTo>
                <a:cubicBezTo>
                  <a:pt x="29" y="71"/>
                  <a:pt x="29" y="71"/>
                  <a:pt x="29" y="71"/>
                </a:cubicBezTo>
                <a:cubicBezTo>
                  <a:pt x="29" y="71"/>
                  <a:pt x="29" y="72"/>
                  <a:pt x="29" y="72"/>
                </a:cubicBezTo>
                <a:cubicBezTo>
                  <a:pt x="37" y="72"/>
                  <a:pt x="37" y="72"/>
                  <a:pt x="37" y="72"/>
                </a:cubicBezTo>
                <a:cubicBezTo>
                  <a:pt x="37" y="63"/>
                  <a:pt x="37" y="63"/>
                  <a:pt x="37" y="63"/>
                </a:cubicBezTo>
                <a:cubicBezTo>
                  <a:pt x="37" y="62"/>
                  <a:pt x="38" y="61"/>
                  <a:pt x="39" y="61"/>
                </a:cubicBezTo>
                <a:cubicBezTo>
                  <a:pt x="41" y="61"/>
                  <a:pt x="41" y="62"/>
                  <a:pt x="41" y="63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8"/>
                  <a:pt x="41" y="78"/>
                  <a:pt x="41" y="78"/>
                </a:cubicBezTo>
                <a:cubicBezTo>
                  <a:pt x="62" y="78"/>
                  <a:pt x="62" y="78"/>
                  <a:pt x="62" y="78"/>
                </a:cubicBezTo>
                <a:close/>
                <a:moveTo>
                  <a:pt x="52" y="40"/>
                </a:moveTo>
                <a:cubicBezTo>
                  <a:pt x="52" y="40"/>
                  <a:pt x="52" y="40"/>
                  <a:pt x="52" y="40"/>
                </a:cubicBezTo>
                <a:cubicBezTo>
                  <a:pt x="61" y="40"/>
                  <a:pt x="68" y="32"/>
                  <a:pt x="68" y="23"/>
                </a:cubicBezTo>
                <a:cubicBezTo>
                  <a:pt x="68" y="14"/>
                  <a:pt x="61" y="7"/>
                  <a:pt x="52" y="7"/>
                </a:cubicBezTo>
                <a:cubicBezTo>
                  <a:pt x="43" y="7"/>
                  <a:pt x="35" y="14"/>
                  <a:pt x="35" y="23"/>
                </a:cubicBezTo>
                <a:cubicBezTo>
                  <a:pt x="35" y="32"/>
                  <a:pt x="43" y="40"/>
                  <a:pt x="52" y="40"/>
                </a:cubicBezTo>
                <a:close/>
                <a:moveTo>
                  <a:pt x="17" y="78"/>
                </a:moveTo>
                <a:cubicBezTo>
                  <a:pt x="17" y="78"/>
                  <a:pt x="17" y="78"/>
                  <a:pt x="17" y="78"/>
                </a:cubicBezTo>
                <a:cubicBezTo>
                  <a:pt x="26" y="78"/>
                  <a:pt x="26" y="78"/>
                  <a:pt x="26" y="78"/>
                </a:cubicBezTo>
                <a:cubicBezTo>
                  <a:pt x="25" y="78"/>
                  <a:pt x="24" y="77"/>
                  <a:pt x="23" y="76"/>
                </a:cubicBezTo>
                <a:cubicBezTo>
                  <a:pt x="22" y="75"/>
                  <a:pt x="22" y="73"/>
                  <a:pt x="22" y="71"/>
                </a:cubicBezTo>
                <a:cubicBezTo>
                  <a:pt x="22" y="64"/>
                  <a:pt x="22" y="64"/>
                  <a:pt x="22" y="64"/>
                </a:cubicBezTo>
                <a:cubicBezTo>
                  <a:pt x="22" y="61"/>
                  <a:pt x="22" y="58"/>
                  <a:pt x="23" y="56"/>
                </a:cubicBezTo>
                <a:cubicBezTo>
                  <a:pt x="21" y="55"/>
                  <a:pt x="18" y="55"/>
                  <a:pt x="16" y="54"/>
                </a:cubicBezTo>
                <a:cubicBezTo>
                  <a:pt x="11" y="59"/>
                  <a:pt x="11" y="59"/>
                  <a:pt x="11" y="59"/>
                </a:cubicBezTo>
                <a:cubicBezTo>
                  <a:pt x="9" y="60"/>
                  <a:pt x="8" y="61"/>
                  <a:pt x="8" y="63"/>
                </a:cubicBezTo>
                <a:cubicBezTo>
                  <a:pt x="8" y="63"/>
                  <a:pt x="8" y="63"/>
                  <a:pt x="8" y="63"/>
                </a:cubicBezTo>
                <a:cubicBezTo>
                  <a:pt x="7" y="65"/>
                  <a:pt x="7" y="66"/>
                  <a:pt x="7" y="68"/>
                </a:cubicBezTo>
                <a:cubicBezTo>
                  <a:pt x="7" y="73"/>
                  <a:pt x="7" y="73"/>
                  <a:pt x="7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13" y="67"/>
                  <a:pt x="13" y="67"/>
                  <a:pt x="13" y="67"/>
                </a:cubicBezTo>
                <a:cubicBezTo>
                  <a:pt x="13" y="66"/>
                  <a:pt x="13" y="65"/>
                  <a:pt x="15" y="65"/>
                </a:cubicBezTo>
                <a:cubicBezTo>
                  <a:pt x="16" y="65"/>
                  <a:pt x="17" y="66"/>
                  <a:pt x="17" y="67"/>
                </a:cubicBezTo>
                <a:cubicBezTo>
                  <a:pt x="17" y="78"/>
                  <a:pt x="17" y="78"/>
                  <a:pt x="17" y="78"/>
                </a:cubicBezTo>
                <a:close/>
                <a:moveTo>
                  <a:pt x="29" y="27"/>
                </a:moveTo>
                <a:cubicBezTo>
                  <a:pt x="29" y="27"/>
                  <a:pt x="29" y="27"/>
                  <a:pt x="29" y="27"/>
                </a:cubicBezTo>
                <a:cubicBezTo>
                  <a:pt x="28" y="27"/>
                  <a:pt x="28" y="26"/>
                  <a:pt x="27" y="26"/>
                </a:cubicBezTo>
                <a:cubicBezTo>
                  <a:pt x="26" y="26"/>
                  <a:pt x="25" y="25"/>
                  <a:pt x="24" y="25"/>
                </a:cubicBezTo>
                <a:cubicBezTo>
                  <a:pt x="20" y="25"/>
                  <a:pt x="17" y="27"/>
                  <a:pt x="15" y="29"/>
                </a:cubicBezTo>
                <a:cubicBezTo>
                  <a:pt x="13" y="31"/>
                  <a:pt x="12" y="34"/>
                  <a:pt x="12" y="37"/>
                </a:cubicBezTo>
                <a:cubicBezTo>
                  <a:pt x="12" y="40"/>
                  <a:pt x="13" y="43"/>
                  <a:pt x="15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7" y="47"/>
                  <a:pt x="20" y="49"/>
                  <a:pt x="24" y="49"/>
                </a:cubicBezTo>
                <a:cubicBezTo>
                  <a:pt x="24" y="49"/>
                  <a:pt x="25" y="49"/>
                  <a:pt x="26" y="49"/>
                </a:cubicBezTo>
                <a:cubicBezTo>
                  <a:pt x="26" y="48"/>
                  <a:pt x="27" y="48"/>
                  <a:pt x="27" y="48"/>
                </a:cubicBezTo>
                <a:cubicBezTo>
                  <a:pt x="28" y="47"/>
                  <a:pt x="29" y="47"/>
                  <a:pt x="29" y="46"/>
                </a:cubicBezTo>
                <a:cubicBezTo>
                  <a:pt x="36" y="40"/>
                  <a:pt x="36" y="40"/>
                  <a:pt x="36" y="40"/>
                </a:cubicBezTo>
                <a:cubicBezTo>
                  <a:pt x="36" y="39"/>
                  <a:pt x="36" y="39"/>
                  <a:pt x="36" y="39"/>
                </a:cubicBezTo>
                <a:cubicBezTo>
                  <a:pt x="36" y="39"/>
                  <a:pt x="36" y="39"/>
                  <a:pt x="36" y="39"/>
                </a:cubicBezTo>
                <a:cubicBezTo>
                  <a:pt x="35" y="39"/>
                  <a:pt x="35" y="39"/>
                  <a:pt x="35" y="39"/>
                </a:cubicBezTo>
                <a:cubicBezTo>
                  <a:pt x="32" y="36"/>
                  <a:pt x="30" y="33"/>
                  <a:pt x="29" y="28"/>
                </a:cubicBezTo>
                <a:cubicBezTo>
                  <a:pt x="29" y="28"/>
                  <a:pt x="29" y="28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7"/>
                  <a:pt x="29" y="27"/>
                  <a:pt x="29" y="27"/>
                </a:cubicBezTo>
                <a:close/>
                <a:moveTo>
                  <a:pt x="87" y="78"/>
                </a:moveTo>
                <a:cubicBezTo>
                  <a:pt x="87" y="78"/>
                  <a:pt x="87" y="78"/>
                  <a:pt x="87" y="78"/>
                </a:cubicBezTo>
                <a:cubicBezTo>
                  <a:pt x="87" y="67"/>
                  <a:pt x="87" y="67"/>
                  <a:pt x="87" y="67"/>
                </a:cubicBezTo>
                <a:cubicBezTo>
                  <a:pt x="87" y="66"/>
                  <a:pt x="88" y="65"/>
                  <a:pt x="89" y="65"/>
                </a:cubicBezTo>
                <a:cubicBezTo>
                  <a:pt x="90" y="65"/>
                  <a:pt x="91" y="66"/>
                  <a:pt x="91" y="67"/>
                </a:cubicBezTo>
                <a:cubicBezTo>
                  <a:pt x="91" y="73"/>
                  <a:pt x="91" y="73"/>
                  <a:pt x="91" y="73"/>
                </a:cubicBezTo>
                <a:cubicBezTo>
                  <a:pt x="97" y="73"/>
                  <a:pt x="97" y="73"/>
                  <a:pt x="97" y="73"/>
                </a:cubicBezTo>
                <a:cubicBezTo>
                  <a:pt x="97" y="68"/>
                  <a:pt x="97" y="68"/>
                  <a:pt x="97" y="68"/>
                </a:cubicBezTo>
                <a:cubicBezTo>
                  <a:pt x="97" y="66"/>
                  <a:pt x="97" y="65"/>
                  <a:pt x="96" y="63"/>
                </a:cubicBezTo>
                <a:cubicBezTo>
                  <a:pt x="96" y="63"/>
                  <a:pt x="96" y="63"/>
                  <a:pt x="96" y="63"/>
                </a:cubicBezTo>
                <a:cubicBezTo>
                  <a:pt x="96" y="63"/>
                  <a:pt x="96" y="63"/>
                  <a:pt x="96" y="63"/>
                </a:cubicBezTo>
                <a:cubicBezTo>
                  <a:pt x="95" y="61"/>
                  <a:pt x="94" y="60"/>
                  <a:pt x="93" y="59"/>
                </a:cubicBezTo>
                <a:cubicBezTo>
                  <a:pt x="88" y="54"/>
                  <a:pt x="88" y="54"/>
                  <a:pt x="88" y="54"/>
                </a:cubicBezTo>
                <a:cubicBezTo>
                  <a:pt x="86" y="55"/>
                  <a:pt x="83" y="55"/>
                  <a:pt x="80" y="56"/>
                </a:cubicBezTo>
                <a:cubicBezTo>
                  <a:pt x="81" y="58"/>
                  <a:pt x="82" y="61"/>
                  <a:pt x="82" y="64"/>
                </a:cubicBezTo>
                <a:cubicBezTo>
                  <a:pt x="82" y="71"/>
                  <a:pt x="82" y="71"/>
                  <a:pt x="82" y="71"/>
                </a:cubicBezTo>
                <a:cubicBezTo>
                  <a:pt x="82" y="73"/>
                  <a:pt x="81" y="75"/>
                  <a:pt x="80" y="76"/>
                </a:cubicBezTo>
                <a:cubicBezTo>
                  <a:pt x="80" y="77"/>
                  <a:pt x="79" y="78"/>
                  <a:pt x="77" y="78"/>
                </a:cubicBezTo>
                <a:cubicBezTo>
                  <a:pt x="87" y="78"/>
                  <a:pt x="87" y="78"/>
                  <a:pt x="87" y="78"/>
                </a:cubicBezTo>
                <a:close/>
                <a:moveTo>
                  <a:pt x="75" y="27"/>
                </a:move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4" y="32"/>
                  <a:pt x="71" y="36"/>
                  <a:pt x="68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40"/>
                  <a:pt x="68" y="40"/>
                  <a:pt x="68" y="40"/>
                </a:cubicBezTo>
                <a:cubicBezTo>
                  <a:pt x="74" y="46"/>
                  <a:pt x="74" y="46"/>
                  <a:pt x="74" y="46"/>
                </a:cubicBezTo>
                <a:cubicBezTo>
                  <a:pt x="74" y="46"/>
                  <a:pt x="74" y="46"/>
                  <a:pt x="74" y="46"/>
                </a:cubicBezTo>
                <a:cubicBezTo>
                  <a:pt x="75" y="47"/>
                  <a:pt x="76" y="47"/>
                  <a:pt x="76" y="48"/>
                </a:cubicBezTo>
                <a:cubicBezTo>
                  <a:pt x="77" y="48"/>
                  <a:pt x="77" y="48"/>
                  <a:pt x="78" y="49"/>
                </a:cubicBezTo>
                <a:cubicBezTo>
                  <a:pt x="78" y="49"/>
                  <a:pt x="78" y="49"/>
                  <a:pt x="78" y="49"/>
                </a:cubicBezTo>
                <a:cubicBezTo>
                  <a:pt x="78" y="49"/>
                  <a:pt x="78" y="49"/>
                  <a:pt x="78" y="49"/>
                </a:cubicBezTo>
                <a:cubicBezTo>
                  <a:pt x="78" y="49"/>
                  <a:pt x="79" y="49"/>
                  <a:pt x="80" y="49"/>
                </a:cubicBezTo>
                <a:cubicBezTo>
                  <a:pt x="83" y="49"/>
                  <a:pt x="86" y="47"/>
                  <a:pt x="88" y="45"/>
                </a:cubicBezTo>
                <a:cubicBezTo>
                  <a:pt x="90" y="43"/>
                  <a:pt x="92" y="40"/>
                  <a:pt x="92" y="37"/>
                </a:cubicBezTo>
                <a:cubicBezTo>
                  <a:pt x="92" y="34"/>
                  <a:pt x="90" y="31"/>
                  <a:pt x="88" y="29"/>
                </a:cubicBezTo>
                <a:cubicBezTo>
                  <a:pt x="86" y="27"/>
                  <a:pt x="83" y="25"/>
                  <a:pt x="80" y="25"/>
                </a:cubicBezTo>
                <a:cubicBezTo>
                  <a:pt x="79" y="25"/>
                  <a:pt x="78" y="26"/>
                  <a:pt x="77" y="26"/>
                </a:cubicBezTo>
                <a:cubicBezTo>
                  <a:pt x="76" y="26"/>
                  <a:pt x="75" y="27"/>
                  <a:pt x="75" y="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19">
            <a:extLst>
              <a:ext uri="{FF2B5EF4-FFF2-40B4-BE49-F238E27FC236}">
                <a16:creationId xmlns:a16="http://schemas.microsoft.com/office/drawing/2014/main" id="{3378A998-3B33-481A-B737-5CF3BEB6DCDA}"/>
              </a:ext>
            </a:extLst>
          </p:cNvPr>
          <p:cNvSpPr>
            <a:spLocks noEditPoints="1"/>
          </p:cNvSpPr>
          <p:nvPr/>
        </p:nvSpPr>
        <p:spPr bwMode="auto">
          <a:xfrm>
            <a:off x="6944714" y="1332121"/>
            <a:ext cx="294756" cy="239638"/>
          </a:xfrm>
          <a:custGeom>
            <a:avLst/>
            <a:gdLst>
              <a:gd name="T0" fmla="*/ 80 w 104"/>
              <a:gd name="T1" fmla="*/ 19 h 85"/>
              <a:gd name="T2" fmla="*/ 93 w 104"/>
              <a:gd name="T3" fmla="*/ 50 h 85"/>
              <a:gd name="T4" fmla="*/ 104 w 104"/>
              <a:gd name="T5" fmla="*/ 68 h 85"/>
              <a:gd name="T6" fmla="*/ 98 w 104"/>
              <a:gd name="T7" fmla="*/ 80 h 85"/>
              <a:gd name="T8" fmla="*/ 94 w 104"/>
              <a:gd name="T9" fmla="*/ 82 h 85"/>
              <a:gd name="T10" fmla="*/ 13 w 104"/>
              <a:gd name="T11" fmla="*/ 85 h 85"/>
              <a:gd name="T12" fmla="*/ 10 w 104"/>
              <a:gd name="T13" fmla="*/ 80 h 85"/>
              <a:gd name="T14" fmla="*/ 1 w 104"/>
              <a:gd name="T15" fmla="*/ 78 h 85"/>
              <a:gd name="T16" fmla="*/ 1 w 104"/>
              <a:gd name="T17" fmla="*/ 60 h 85"/>
              <a:gd name="T18" fmla="*/ 5 w 104"/>
              <a:gd name="T19" fmla="*/ 37 h 85"/>
              <a:gd name="T20" fmla="*/ 29 w 104"/>
              <a:gd name="T21" fmla="*/ 20 h 85"/>
              <a:gd name="T22" fmla="*/ 62 w 104"/>
              <a:gd name="T23" fmla="*/ 78 h 85"/>
              <a:gd name="T24" fmla="*/ 62 w 104"/>
              <a:gd name="T25" fmla="*/ 75 h 85"/>
              <a:gd name="T26" fmla="*/ 66 w 104"/>
              <a:gd name="T27" fmla="*/ 63 h 85"/>
              <a:gd name="T28" fmla="*/ 75 w 104"/>
              <a:gd name="T29" fmla="*/ 71 h 85"/>
              <a:gd name="T30" fmla="*/ 74 w 104"/>
              <a:gd name="T31" fmla="*/ 57 h 85"/>
              <a:gd name="T32" fmla="*/ 72 w 104"/>
              <a:gd name="T33" fmla="*/ 53 h 85"/>
              <a:gd name="T34" fmla="*/ 71 w 104"/>
              <a:gd name="T35" fmla="*/ 53 h 85"/>
              <a:gd name="T36" fmla="*/ 70 w 104"/>
              <a:gd name="T37" fmla="*/ 51 h 85"/>
              <a:gd name="T38" fmla="*/ 41 w 104"/>
              <a:gd name="T39" fmla="*/ 44 h 85"/>
              <a:gd name="T40" fmla="*/ 32 w 104"/>
              <a:gd name="T41" fmla="*/ 53 h 85"/>
              <a:gd name="T42" fmla="*/ 32 w 104"/>
              <a:gd name="T43" fmla="*/ 53 h 85"/>
              <a:gd name="T44" fmla="*/ 29 w 104"/>
              <a:gd name="T45" fmla="*/ 64 h 85"/>
              <a:gd name="T46" fmla="*/ 37 w 104"/>
              <a:gd name="T47" fmla="*/ 72 h 85"/>
              <a:gd name="T48" fmla="*/ 41 w 104"/>
              <a:gd name="T49" fmla="*/ 63 h 85"/>
              <a:gd name="T50" fmla="*/ 41 w 104"/>
              <a:gd name="T51" fmla="*/ 75 h 85"/>
              <a:gd name="T52" fmla="*/ 52 w 104"/>
              <a:gd name="T53" fmla="*/ 40 h 85"/>
              <a:gd name="T54" fmla="*/ 52 w 104"/>
              <a:gd name="T55" fmla="*/ 7 h 85"/>
              <a:gd name="T56" fmla="*/ 17 w 104"/>
              <a:gd name="T57" fmla="*/ 78 h 85"/>
              <a:gd name="T58" fmla="*/ 23 w 104"/>
              <a:gd name="T59" fmla="*/ 76 h 85"/>
              <a:gd name="T60" fmla="*/ 23 w 104"/>
              <a:gd name="T61" fmla="*/ 56 h 85"/>
              <a:gd name="T62" fmla="*/ 8 w 104"/>
              <a:gd name="T63" fmla="*/ 63 h 85"/>
              <a:gd name="T64" fmla="*/ 7 w 104"/>
              <a:gd name="T65" fmla="*/ 73 h 85"/>
              <a:gd name="T66" fmla="*/ 15 w 104"/>
              <a:gd name="T67" fmla="*/ 65 h 85"/>
              <a:gd name="T68" fmla="*/ 29 w 104"/>
              <a:gd name="T69" fmla="*/ 27 h 85"/>
              <a:gd name="T70" fmla="*/ 24 w 104"/>
              <a:gd name="T71" fmla="*/ 25 h 85"/>
              <a:gd name="T72" fmla="*/ 15 w 104"/>
              <a:gd name="T73" fmla="*/ 45 h 85"/>
              <a:gd name="T74" fmla="*/ 26 w 104"/>
              <a:gd name="T75" fmla="*/ 49 h 85"/>
              <a:gd name="T76" fmla="*/ 36 w 104"/>
              <a:gd name="T77" fmla="*/ 40 h 85"/>
              <a:gd name="T78" fmla="*/ 35 w 104"/>
              <a:gd name="T79" fmla="*/ 39 h 85"/>
              <a:gd name="T80" fmla="*/ 29 w 104"/>
              <a:gd name="T81" fmla="*/ 27 h 85"/>
              <a:gd name="T82" fmla="*/ 87 w 104"/>
              <a:gd name="T83" fmla="*/ 78 h 85"/>
              <a:gd name="T84" fmla="*/ 89 w 104"/>
              <a:gd name="T85" fmla="*/ 65 h 85"/>
              <a:gd name="T86" fmla="*/ 97 w 104"/>
              <a:gd name="T87" fmla="*/ 73 h 85"/>
              <a:gd name="T88" fmla="*/ 96 w 104"/>
              <a:gd name="T89" fmla="*/ 63 h 85"/>
              <a:gd name="T90" fmla="*/ 88 w 104"/>
              <a:gd name="T91" fmla="*/ 54 h 85"/>
              <a:gd name="T92" fmla="*/ 82 w 104"/>
              <a:gd name="T93" fmla="*/ 71 h 85"/>
              <a:gd name="T94" fmla="*/ 87 w 104"/>
              <a:gd name="T95" fmla="*/ 78 h 85"/>
              <a:gd name="T96" fmla="*/ 75 w 104"/>
              <a:gd name="T97" fmla="*/ 27 h 85"/>
              <a:gd name="T98" fmla="*/ 75 w 104"/>
              <a:gd name="T99" fmla="*/ 27 h 85"/>
              <a:gd name="T100" fmla="*/ 68 w 104"/>
              <a:gd name="T101" fmla="*/ 39 h 85"/>
              <a:gd name="T102" fmla="*/ 74 w 104"/>
              <a:gd name="T103" fmla="*/ 46 h 85"/>
              <a:gd name="T104" fmla="*/ 78 w 104"/>
              <a:gd name="T105" fmla="*/ 49 h 85"/>
              <a:gd name="T106" fmla="*/ 88 w 104"/>
              <a:gd name="T107" fmla="*/ 45 h 85"/>
              <a:gd name="T108" fmla="*/ 80 w 104"/>
              <a:gd name="T109" fmla="*/ 2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4" h="85">
                <a:moveTo>
                  <a:pt x="52" y="0"/>
                </a:moveTo>
                <a:cubicBezTo>
                  <a:pt x="63" y="0"/>
                  <a:pt x="73" y="8"/>
                  <a:pt x="75" y="20"/>
                </a:cubicBezTo>
                <a:cubicBezTo>
                  <a:pt x="76" y="19"/>
                  <a:pt x="78" y="19"/>
                  <a:pt x="80" y="19"/>
                </a:cubicBezTo>
                <a:cubicBezTo>
                  <a:pt x="85" y="19"/>
                  <a:pt x="90" y="21"/>
                  <a:pt x="93" y="24"/>
                </a:cubicBezTo>
                <a:cubicBezTo>
                  <a:pt x="96" y="27"/>
                  <a:pt x="98" y="32"/>
                  <a:pt x="98" y="37"/>
                </a:cubicBezTo>
                <a:cubicBezTo>
                  <a:pt x="98" y="42"/>
                  <a:pt x="97" y="46"/>
                  <a:pt x="93" y="50"/>
                </a:cubicBezTo>
                <a:cubicBezTo>
                  <a:pt x="98" y="54"/>
                  <a:pt x="98" y="54"/>
                  <a:pt x="98" y="54"/>
                </a:cubicBezTo>
                <a:cubicBezTo>
                  <a:pt x="100" y="56"/>
                  <a:pt x="101" y="58"/>
                  <a:pt x="102" y="60"/>
                </a:cubicBezTo>
                <a:cubicBezTo>
                  <a:pt x="103" y="63"/>
                  <a:pt x="104" y="65"/>
                  <a:pt x="104" y="68"/>
                </a:cubicBezTo>
                <a:cubicBezTo>
                  <a:pt x="104" y="74"/>
                  <a:pt x="104" y="74"/>
                  <a:pt x="104" y="74"/>
                </a:cubicBezTo>
                <a:cubicBezTo>
                  <a:pt x="104" y="75"/>
                  <a:pt x="103" y="77"/>
                  <a:pt x="102" y="78"/>
                </a:cubicBezTo>
                <a:cubicBezTo>
                  <a:pt x="102" y="79"/>
                  <a:pt x="100" y="80"/>
                  <a:pt x="98" y="80"/>
                </a:cubicBezTo>
                <a:cubicBezTo>
                  <a:pt x="98" y="80"/>
                  <a:pt x="98" y="80"/>
                  <a:pt x="98" y="80"/>
                </a:cubicBezTo>
                <a:cubicBezTo>
                  <a:pt x="94" y="80"/>
                  <a:pt x="94" y="80"/>
                  <a:pt x="94" y="80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4"/>
                  <a:pt x="92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1" y="85"/>
                  <a:pt x="10" y="84"/>
                  <a:pt x="10" y="82"/>
                </a:cubicBezTo>
                <a:cubicBezTo>
                  <a:pt x="10" y="80"/>
                  <a:pt x="10" y="80"/>
                  <a:pt x="10" y="80"/>
                </a:cubicBezTo>
                <a:cubicBezTo>
                  <a:pt x="6" y="80"/>
                  <a:pt x="6" y="80"/>
                  <a:pt x="6" y="80"/>
                </a:cubicBezTo>
                <a:cubicBezTo>
                  <a:pt x="5" y="80"/>
                  <a:pt x="5" y="80"/>
                  <a:pt x="5" y="80"/>
                </a:cubicBezTo>
                <a:cubicBezTo>
                  <a:pt x="3" y="80"/>
                  <a:pt x="2" y="79"/>
                  <a:pt x="1" y="78"/>
                </a:cubicBezTo>
                <a:cubicBezTo>
                  <a:pt x="0" y="77"/>
                  <a:pt x="0" y="75"/>
                  <a:pt x="0" y="74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5"/>
                  <a:pt x="0" y="63"/>
                  <a:pt x="1" y="60"/>
                </a:cubicBezTo>
                <a:cubicBezTo>
                  <a:pt x="2" y="58"/>
                  <a:pt x="4" y="56"/>
                  <a:pt x="6" y="54"/>
                </a:cubicBezTo>
                <a:cubicBezTo>
                  <a:pt x="10" y="50"/>
                  <a:pt x="10" y="50"/>
                  <a:pt x="10" y="50"/>
                </a:cubicBezTo>
                <a:cubicBezTo>
                  <a:pt x="7" y="46"/>
                  <a:pt x="5" y="42"/>
                  <a:pt x="5" y="37"/>
                </a:cubicBezTo>
                <a:cubicBezTo>
                  <a:pt x="5" y="32"/>
                  <a:pt x="7" y="27"/>
                  <a:pt x="11" y="24"/>
                </a:cubicBezTo>
                <a:cubicBezTo>
                  <a:pt x="14" y="21"/>
                  <a:pt x="19" y="19"/>
                  <a:pt x="24" y="19"/>
                </a:cubicBezTo>
                <a:cubicBezTo>
                  <a:pt x="25" y="19"/>
                  <a:pt x="27" y="19"/>
                  <a:pt x="29" y="20"/>
                </a:cubicBezTo>
                <a:cubicBezTo>
                  <a:pt x="31" y="8"/>
                  <a:pt x="40" y="0"/>
                  <a:pt x="52" y="0"/>
                </a:cubicBezTo>
                <a:close/>
                <a:moveTo>
                  <a:pt x="62" y="78"/>
                </a:moveTo>
                <a:cubicBezTo>
                  <a:pt x="62" y="78"/>
                  <a:pt x="62" y="78"/>
                  <a:pt x="62" y="78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63"/>
                  <a:pt x="62" y="63"/>
                  <a:pt x="62" y="63"/>
                </a:cubicBezTo>
                <a:cubicBezTo>
                  <a:pt x="62" y="62"/>
                  <a:pt x="63" y="61"/>
                  <a:pt x="64" y="61"/>
                </a:cubicBezTo>
                <a:cubicBezTo>
                  <a:pt x="65" y="61"/>
                  <a:pt x="66" y="62"/>
                  <a:pt x="66" y="63"/>
                </a:cubicBezTo>
                <a:cubicBezTo>
                  <a:pt x="66" y="72"/>
                  <a:pt x="66" y="72"/>
                  <a:pt x="66" y="72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72"/>
                  <a:pt x="75" y="71"/>
                  <a:pt x="75" y="71"/>
                </a:cubicBezTo>
                <a:cubicBezTo>
                  <a:pt x="75" y="64"/>
                  <a:pt x="75" y="64"/>
                  <a:pt x="75" y="64"/>
                </a:cubicBezTo>
                <a:cubicBezTo>
                  <a:pt x="75" y="61"/>
                  <a:pt x="75" y="59"/>
                  <a:pt x="74" y="57"/>
                </a:cubicBezTo>
                <a:cubicBezTo>
                  <a:pt x="74" y="57"/>
                  <a:pt x="74" y="57"/>
                  <a:pt x="74" y="57"/>
                </a:cubicBezTo>
                <a:cubicBezTo>
                  <a:pt x="74" y="57"/>
                  <a:pt x="74" y="57"/>
                  <a:pt x="74" y="57"/>
                </a:cubicBezTo>
                <a:cubicBezTo>
                  <a:pt x="73" y="56"/>
                  <a:pt x="72" y="54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2"/>
                  <a:pt x="70" y="51"/>
                  <a:pt x="70" y="51"/>
                </a:cubicBezTo>
                <a:cubicBezTo>
                  <a:pt x="70" y="51"/>
                  <a:pt x="70" y="51"/>
                  <a:pt x="70" y="51"/>
                </a:cubicBezTo>
                <a:cubicBezTo>
                  <a:pt x="62" y="44"/>
                  <a:pt x="62" y="44"/>
                  <a:pt x="62" y="44"/>
                </a:cubicBezTo>
                <a:cubicBezTo>
                  <a:pt x="59" y="45"/>
                  <a:pt x="56" y="46"/>
                  <a:pt x="52" y="46"/>
                </a:cubicBezTo>
                <a:cubicBezTo>
                  <a:pt x="48" y="46"/>
                  <a:pt x="44" y="45"/>
                  <a:pt x="41" y="44"/>
                </a:cubicBezTo>
                <a:cubicBezTo>
                  <a:pt x="34" y="51"/>
                  <a:pt x="34" y="51"/>
                  <a:pt x="34" y="51"/>
                </a:cubicBezTo>
                <a:cubicBezTo>
                  <a:pt x="34" y="51"/>
                  <a:pt x="34" y="51"/>
                  <a:pt x="34" y="51"/>
                </a:cubicBezTo>
                <a:cubicBezTo>
                  <a:pt x="33" y="51"/>
                  <a:pt x="33" y="52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1" y="54"/>
                  <a:pt x="30" y="56"/>
                  <a:pt x="30" y="57"/>
                </a:cubicBezTo>
                <a:cubicBezTo>
                  <a:pt x="29" y="59"/>
                  <a:pt x="29" y="61"/>
                  <a:pt x="29" y="64"/>
                </a:cubicBezTo>
                <a:cubicBezTo>
                  <a:pt x="29" y="71"/>
                  <a:pt x="29" y="71"/>
                  <a:pt x="29" y="71"/>
                </a:cubicBezTo>
                <a:cubicBezTo>
                  <a:pt x="29" y="71"/>
                  <a:pt x="29" y="72"/>
                  <a:pt x="29" y="72"/>
                </a:cubicBezTo>
                <a:cubicBezTo>
                  <a:pt x="37" y="72"/>
                  <a:pt x="37" y="72"/>
                  <a:pt x="37" y="72"/>
                </a:cubicBezTo>
                <a:cubicBezTo>
                  <a:pt x="37" y="63"/>
                  <a:pt x="37" y="63"/>
                  <a:pt x="37" y="63"/>
                </a:cubicBezTo>
                <a:cubicBezTo>
                  <a:pt x="37" y="62"/>
                  <a:pt x="38" y="61"/>
                  <a:pt x="39" y="61"/>
                </a:cubicBezTo>
                <a:cubicBezTo>
                  <a:pt x="41" y="61"/>
                  <a:pt x="41" y="62"/>
                  <a:pt x="41" y="63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8"/>
                  <a:pt x="41" y="78"/>
                  <a:pt x="41" y="78"/>
                </a:cubicBezTo>
                <a:cubicBezTo>
                  <a:pt x="62" y="78"/>
                  <a:pt x="62" y="78"/>
                  <a:pt x="62" y="78"/>
                </a:cubicBezTo>
                <a:close/>
                <a:moveTo>
                  <a:pt x="52" y="40"/>
                </a:moveTo>
                <a:cubicBezTo>
                  <a:pt x="52" y="40"/>
                  <a:pt x="52" y="40"/>
                  <a:pt x="52" y="40"/>
                </a:cubicBezTo>
                <a:cubicBezTo>
                  <a:pt x="61" y="40"/>
                  <a:pt x="68" y="32"/>
                  <a:pt x="68" y="23"/>
                </a:cubicBezTo>
                <a:cubicBezTo>
                  <a:pt x="68" y="14"/>
                  <a:pt x="61" y="7"/>
                  <a:pt x="52" y="7"/>
                </a:cubicBezTo>
                <a:cubicBezTo>
                  <a:pt x="43" y="7"/>
                  <a:pt x="35" y="14"/>
                  <a:pt x="35" y="23"/>
                </a:cubicBezTo>
                <a:cubicBezTo>
                  <a:pt x="35" y="32"/>
                  <a:pt x="43" y="40"/>
                  <a:pt x="52" y="40"/>
                </a:cubicBezTo>
                <a:close/>
                <a:moveTo>
                  <a:pt x="17" y="78"/>
                </a:moveTo>
                <a:cubicBezTo>
                  <a:pt x="17" y="78"/>
                  <a:pt x="17" y="78"/>
                  <a:pt x="17" y="78"/>
                </a:cubicBezTo>
                <a:cubicBezTo>
                  <a:pt x="26" y="78"/>
                  <a:pt x="26" y="78"/>
                  <a:pt x="26" y="78"/>
                </a:cubicBezTo>
                <a:cubicBezTo>
                  <a:pt x="25" y="78"/>
                  <a:pt x="24" y="77"/>
                  <a:pt x="23" y="76"/>
                </a:cubicBezTo>
                <a:cubicBezTo>
                  <a:pt x="22" y="75"/>
                  <a:pt x="22" y="73"/>
                  <a:pt x="22" y="71"/>
                </a:cubicBezTo>
                <a:cubicBezTo>
                  <a:pt x="22" y="64"/>
                  <a:pt x="22" y="64"/>
                  <a:pt x="22" y="64"/>
                </a:cubicBezTo>
                <a:cubicBezTo>
                  <a:pt x="22" y="61"/>
                  <a:pt x="22" y="58"/>
                  <a:pt x="23" y="56"/>
                </a:cubicBezTo>
                <a:cubicBezTo>
                  <a:pt x="21" y="55"/>
                  <a:pt x="18" y="55"/>
                  <a:pt x="16" y="54"/>
                </a:cubicBezTo>
                <a:cubicBezTo>
                  <a:pt x="11" y="59"/>
                  <a:pt x="11" y="59"/>
                  <a:pt x="11" y="59"/>
                </a:cubicBezTo>
                <a:cubicBezTo>
                  <a:pt x="9" y="60"/>
                  <a:pt x="8" y="61"/>
                  <a:pt x="8" y="63"/>
                </a:cubicBezTo>
                <a:cubicBezTo>
                  <a:pt x="8" y="63"/>
                  <a:pt x="8" y="63"/>
                  <a:pt x="8" y="63"/>
                </a:cubicBezTo>
                <a:cubicBezTo>
                  <a:pt x="7" y="65"/>
                  <a:pt x="7" y="66"/>
                  <a:pt x="7" y="68"/>
                </a:cubicBezTo>
                <a:cubicBezTo>
                  <a:pt x="7" y="73"/>
                  <a:pt x="7" y="73"/>
                  <a:pt x="7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13" y="67"/>
                  <a:pt x="13" y="67"/>
                  <a:pt x="13" y="67"/>
                </a:cubicBezTo>
                <a:cubicBezTo>
                  <a:pt x="13" y="66"/>
                  <a:pt x="13" y="65"/>
                  <a:pt x="15" y="65"/>
                </a:cubicBezTo>
                <a:cubicBezTo>
                  <a:pt x="16" y="65"/>
                  <a:pt x="17" y="66"/>
                  <a:pt x="17" y="67"/>
                </a:cubicBezTo>
                <a:cubicBezTo>
                  <a:pt x="17" y="78"/>
                  <a:pt x="17" y="78"/>
                  <a:pt x="17" y="78"/>
                </a:cubicBezTo>
                <a:close/>
                <a:moveTo>
                  <a:pt x="29" y="27"/>
                </a:moveTo>
                <a:cubicBezTo>
                  <a:pt x="29" y="27"/>
                  <a:pt x="29" y="27"/>
                  <a:pt x="29" y="27"/>
                </a:cubicBezTo>
                <a:cubicBezTo>
                  <a:pt x="28" y="27"/>
                  <a:pt x="28" y="26"/>
                  <a:pt x="27" y="26"/>
                </a:cubicBezTo>
                <a:cubicBezTo>
                  <a:pt x="26" y="26"/>
                  <a:pt x="25" y="25"/>
                  <a:pt x="24" y="25"/>
                </a:cubicBezTo>
                <a:cubicBezTo>
                  <a:pt x="20" y="25"/>
                  <a:pt x="17" y="27"/>
                  <a:pt x="15" y="29"/>
                </a:cubicBezTo>
                <a:cubicBezTo>
                  <a:pt x="13" y="31"/>
                  <a:pt x="12" y="34"/>
                  <a:pt x="12" y="37"/>
                </a:cubicBezTo>
                <a:cubicBezTo>
                  <a:pt x="12" y="40"/>
                  <a:pt x="13" y="43"/>
                  <a:pt x="15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7" y="47"/>
                  <a:pt x="20" y="49"/>
                  <a:pt x="24" y="49"/>
                </a:cubicBezTo>
                <a:cubicBezTo>
                  <a:pt x="24" y="49"/>
                  <a:pt x="25" y="49"/>
                  <a:pt x="26" y="49"/>
                </a:cubicBezTo>
                <a:cubicBezTo>
                  <a:pt x="26" y="48"/>
                  <a:pt x="27" y="48"/>
                  <a:pt x="27" y="48"/>
                </a:cubicBezTo>
                <a:cubicBezTo>
                  <a:pt x="28" y="47"/>
                  <a:pt x="29" y="47"/>
                  <a:pt x="29" y="46"/>
                </a:cubicBezTo>
                <a:cubicBezTo>
                  <a:pt x="36" y="40"/>
                  <a:pt x="36" y="40"/>
                  <a:pt x="36" y="40"/>
                </a:cubicBezTo>
                <a:cubicBezTo>
                  <a:pt x="36" y="39"/>
                  <a:pt x="36" y="39"/>
                  <a:pt x="36" y="39"/>
                </a:cubicBezTo>
                <a:cubicBezTo>
                  <a:pt x="36" y="39"/>
                  <a:pt x="36" y="39"/>
                  <a:pt x="36" y="39"/>
                </a:cubicBezTo>
                <a:cubicBezTo>
                  <a:pt x="35" y="39"/>
                  <a:pt x="35" y="39"/>
                  <a:pt x="35" y="39"/>
                </a:cubicBezTo>
                <a:cubicBezTo>
                  <a:pt x="32" y="36"/>
                  <a:pt x="30" y="33"/>
                  <a:pt x="29" y="28"/>
                </a:cubicBezTo>
                <a:cubicBezTo>
                  <a:pt x="29" y="28"/>
                  <a:pt x="29" y="28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7"/>
                  <a:pt x="29" y="27"/>
                  <a:pt x="29" y="27"/>
                </a:cubicBezTo>
                <a:close/>
                <a:moveTo>
                  <a:pt x="87" y="78"/>
                </a:moveTo>
                <a:cubicBezTo>
                  <a:pt x="87" y="78"/>
                  <a:pt x="87" y="78"/>
                  <a:pt x="87" y="78"/>
                </a:cubicBezTo>
                <a:cubicBezTo>
                  <a:pt x="87" y="67"/>
                  <a:pt x="87" y="67"/>
                  <a:pt x="87" y="67"/>
                </a:cubicBezTo>
                <a:cubicBezTo>
                  <a:pt x="87" y="66"/>
                  <a:pt x="88" y="65"/>
                  <a:pt x="89" y="65"/>
                </a:cubicBezTo>
                <a:cubicBezTo>
                  <a:pt x="90" y="65"/>
                  <a:pt x="91" y="66"/>
                  <a:pt x="91" y="67"/>
                </a:cubicBezTo>
                <a:cubicBezTo>
                  <a:pt x="91" y="73"/>
                  <a:pt x="91" y="73"/>
                  <a:pt x="91" y="73"/>
                </a:cubicBezTo>
                <a:cubicBezTo>
                  <a:pt x="97" y="73"/>
                  <a:pt x="97" y="73"/>
                  <a:pt x="97" y="73"/>
                </a:cubicBezTo>
                <a:cubicBezTo>
                  <a:pt x="97" y="68"/>
                  <a:pt x="97" y="68"/>
                  <a:pt x="97" y="68"/>
                </a:cubicBezTo>
                <a:cubicBezTo>
                  <a:pt x="97" y="66"/>
                  <a:pt x="97" y="65"/>
                  <a:pt x="96" y="63"/>
                </a:cubicBezTo>
                <a:cubicBezTo>
                  <a:pt x="96" y="63"/>
                  <a:pt x="96" y="63"/>
                  <a:pt x="96" y="63"/>
                </a:cubicBezTo>
                <a:cubicBezTo>
                  <a:pt x="96" y="63"/>
                  <a:pt x="96" y="63"/>
                  <a:pt x="96" y="63"/>
                </a:cubicBezTo>
                <a:cubicBezTo>
                  <a:pt x="95" y="61"/>
                  <a:pt x="94" y="60"/>
                  <a:pt x="93" y="59"/>
                </a:cubicBezTo>
                <a:cubicBezTo>
                  <a:pt x="88" y="54"/>
                  <a:pt x="88" y="54"/>
                  <a:pt x="88" y="54"/>
                </a:cubicBezTo>
                <a:cubicBezTo>
                  <a:pt x="86" y="55"/>
                  <a:pt x="83" y="55"/>
                  <a:pt x="80" y="56"/>
                </a:cubicBezTo>
                <a:cubicBezTo>
                  <a:pt x="81" y="58"/>
                  <a:pt x="82" y="61"/>
                  <a:pt x="82" y="64"/>
                </a:cubicBezTo>
                <a:cubicBezTo>
                  <a:pt x="82" y="71"/>
                  <a:pt x="82" y="71"/>
                  <a:pt x="82" y="71"/>
                </a:cubicBezTo>
                <a:cubicBezTo>
                  <a:pt x="82" y="73"/>
                  <a:pt x="81" y="75"/>
                  <a:pt x="80" y="76"/>
                </a:cubicBezTo>
                <a:cubicBezTo>
                  <a:pt x="80" y="77"/>
                  <a:pt x="79" y="78"/>
                  <a:pt x="77" y="78"/>
                </a:cubicBezTo>
                <a:cubicBezTo>
                  <a:pt x="87" y="78"/>
                  <a:pt x="87" y="78"/>
                  <a:pt x="87" y="78"/>
                </a:cubicBezTo>
                <a:close/>
                <a:moveTo>
                  <a:pt x="75" y="27"/>
                </a:move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4" y="32"/>
                  <a:pt x="71" y="36"/>
                  <a:pt x="68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40"/>
                  <a:pt x="68" y="40"/>
                  <a:pt x="68" y="40"/>
                </a:cubicBezTo>
                <a:cubicBezTo>
                  <a:pt x="74" y="46"/>
                  <a:pt x="74" y="46"/>
                  <a:pt x="74" y="46"/>
                </a:cubicBezTo>
                <a:cubicBezTo>
                  <a:pt x="74" y="46"/>
                  <a:pt x="74" y="46"/>
                  <a:pt x="74" y="46"/>
                </a:cubicBezTo>
                <a:cubicBezTo>
                  <a:pt x="75" y="47"/>
                  <a:pt x="76" y="47"/>
                  <a:pt x="76" y="48"/>
                </a:cubicBezTo>
                <a:cubicBezTo>
                  <a:pt x="77" y="48"/>
                  <a:pt x="77" y="48"/>
                  <a:pt x="78" y="49"/>
                </a:cubicBezTo>
                <a:cubicBezTo>
                  <a:pt x="78" y="49"/>
                  <a:pt x="78" y="49"/>
                  <a:pt x="78" y="49"/>
                </a:cubicBezTo>
                <a:cubicBezTo>
                  <a:pt x="78" y="49"/>
                  <a:pt x="78" y="49"/>
                  <a:pt x="78" y="49"/>
                </a:cubicBezTo>
                <a:cubicBezTo>
                  <a:pt x="78" y="49"/>
                  <a:pt x="79" y="49"/>
                  <a:pt x="80" y="49"/>
                </a:cubicBezTo>
                <a:cubicBezTo>
                  <a:pt x="83" y="49"/>
                  <a:pt x="86" y="47"/>
                  <a:pt x="88" y="45"/>
                </a:cubicBezTo>
                <a:cubicBezTo>
                  <a:pt x="90" y="43"/>
                  <a:pt x="92" y="40"/>
                  <a:pt x="92" y="37"/>
                </a:cubicBezTo>
                <a:cubicBezTo>
                  <a:pt x="92" y="34"/>
                  <a:pt x="90" y="31"/>
                  <a:pt x="88" y="29"/>
                </a:cubicBezTo>
                <a:cubicBezTo>
                  <a:pt x="86" y="27"/>
                  <a:pt x="83" y="25"/>
                  <a:pt x="80" y="25"/>
                </a:cubicBezTo>
                <a:cubicBezTo>
                  <a:pt x="79" y="25"/>
                  <a:pt x="78" y="26"/>
                  <a:pt x="77" y="26"/>
                </a:cubicBezTo>
                <a:cubicBezTo>
                  <a:pt x="76" y="26"/>
                  <a:pt x="75" y="27"/>
                  <a:pt x="75" y="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8276467-041C-463F-B99B-AC3003B3503A}"/>
              </a:ext>
            </a:extLst>
          </p:cNvPr>
          <p:cNvSpPr txBox="1"/>
          <p:nvPr/>
        </p:nvSpPr>
        <p:spPr>
          <a:xfrm>
            <a:off x="8816203" y="4878274"/>
            <a:ext cx="306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13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  <p:transition spd="slow" advTm="710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-7938"/>
            <a:ext cx="2556000" cy="5159376"/>
          </a:xfrm>
          <a:custGeom>
            <a:avLst/>
            <a:gdLst>
              <a:gd name="T0" fmla="*/ 0 w 1624"/>
              <a:gd name="T1" fmla="*/ 0 h 3250"/>
              <a:gd name="T2" fmla="*/ 1624 w 1624"/>
              <a:gd name="T3" fmla="*/ 1625 h 3250"/>
              <a:gd name="T4" fmla="*/ 0 w 1624"/>
              <a:gd name="T5" fmla="*/ 3250 h 3250"/>
              <a:gd name="T6" fmla="*/ 0 w 1624"/>
              <a:gd name="T7" fmla="*/ 0 h 3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24" h="3250">
                <a:moveTo>
                  <a:pt x="0" y="0"/>
                </a:moveTo>
                <a:lnTo>
                  <a:pt x="1624" y="1625"/>
                </a:lnTo>
                <a:lnTo>
                  <a:pt x="0" y="325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/>
            </a:stretch>
          </a:blipFill>
          <a:ln w="1270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Freeform 7"/>
          <p:cNvSpPr/>
          <p:nvPr/>
        </p:nvSpPr>
        <p:spPr bwMode="auto">
          <a:xfrm>
            <a:off x="0" y="2133600"/>
            <a:ext cx="438938" cy="876300"/>
          </a:xfrm>
          <a:custGeom>
            <a:avLst/>
            <a:gdLst>
              <a:gd name="T0" fmla="*/ 0 w 557"/>
              <a:gd name="T1" fmla="*/ 0 h 1112"/>
              <a:gd name="T2" fmla="*/ 557 w 557"/>
              <a:gd name="T3" fmla="*/ 557 h 1112"/>
              <a:gd name="T4" fmla="*/ 0 w 557"/>
              <a:gd name="T5" fmla="*/ 1112 h 1112"/>
              <a:gd name="T6" fmla="*/ 0 w 557"/>
              <a:gd name="T7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7" h="1112">
                <a:moveTo>
                  <a:pt x="0" y="0"/>
                </a:moveTo>
                <a:lnTo>
                  <a:pt x="557" y="557"/>
                </a:lnTo>
                <a:lnTo>
                  <a:pt x="0" y="111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8"/>
          <p:cNvSpPr/>
          <p:nvPr/>
        </p:nvSpPr>
        <p:spPr bwMode="auto">
          <a:xfrm>
            <a:off x="1965761" y="1562844"/>
            <a:ext cx="580472" cy="1158916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noFill/>
          <a:ln w="6350" cap="flat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9"/>
          <p:cNvSpPr/>
          <p:nvPr/>
        </p:nvSpPr>
        <p:spPr bwMode="auto">
          <a:xfrm>
            <a:off x="2222130" y="2089955"/>
            <a:ext cx="471804" cy="945307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Rectangle 18"/>
          <p:cNvSpPr>
            <a:spLocks noChangeArrowheads="1"/>
          </p:cNvSpPr>
          <p:nvPr/>
        </p:nvSpPr>
        <p:spPr bwMode="auto">
          <a:xfrm>
            <a:off x="3491880" y="2054602"/>
            <a:ext cx="276998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chemeClr val="accent2"/>
                </a:solidFill>
                <a:latin typeface="Impact" pitchFamily="34" charset="0"/>
                <a:ea typeface="微软雅黑" pitchFamily="34" charset="-122"/>
                <a:cs typeface="宋体" pitchFamily="2" charset="-122"/>
              </a:rPr>
              <a:t>感谢</a:t>
            </a:r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itchFamily="34" charset="0"/>
                <a:ea typeface="微软雅黑" pitchFamily="34" charset="-122"/>
                <a:cs typeface="宋体" pitchFamily="2" charset="-122"/>
              </a:rPr>
              <a:t>各位观看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Impact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11" name="菱形 10"/>
          <p:cNvSpPr/>
          <p:nvPr/>
        </p:nvSpPr>
        <p:spPr>
          <a:xfrm>
            <a:off x="1035647" y="3165532"/>
            <a:ext cx="2034712" cy="2034712"/>
          </a:xfrm>
          <a:prstGeom prst="diamond">
            <a:avLst/>
          </a:prstGeom>
          <a:blipFill>
            <a:blip r:embed="rId4" cstate="print"/>
            <a:srcRect/>
            <a:stretch>
              <a:fillRect r="3"/>
            </a:stretch>
          </a:blip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菱形 11"/>
          <p:cNvSpPr/>
          <p:nvPr/>
        </p:nvSpPr>
        <p:spPr>
          <a:xfrm>
            <a:off x="-18255" y="4227140"/>
            <a:ext cx="2034712" cy="2034712"/>
          </a:xfrm>
          <a:prstGeom prst="diamond">
            <a:avLst/>
          </a:prstGeom>
          <a:solidFill>
            <a:schemeClr val="accent2"/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菱形 14"/>
          <p:cNvSpPr/>
          <p:nvPr/>
        </p:nvSpPr>
        <p:spPr>
          <a:xfrm>
            <a:off x="2090093" y="4227140"/>
            <a:ext cx="2034712" cy="2034712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0499E25-2F57-4979-B325-FBBD270D5204}"/>
              </a:ext>
            </a:extLst>
          </p:cNvPr>
          <p:cNvSpPr txBox="1"/>
          <p:nvPr/>
        </p:nvSpPr>
        <p:spPr>
          <a:xfrm>
            <a:off x="8816203" y="4878274"/>
            <a:ext cx="3080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14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  <p:transition spd="slow" advTm="376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8"/>
          <p:cNvSpPr/>
          <p:nvPr/>
        </p:nvSpPr>
        <p:spPr bwMode="auto">
          <a:xfrm>
            <a:off x="0" y="0"/>
            <a:ext cx="322337" cy="643548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Freeform 9"/>
          <p:cNvSpPr/>
          <p:nvPr/>
        </p:nvSpPr>
        <p:spPr bwMode="auto">
          <a:xfrm>
            <a:off x="99884" y="225172"/>
            <a:ext cx="216113" cy="433005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Rectangle 18"/>
          <p:cNvSpPr>
            <a:spLocks noChangeArrowheads="1"/>
          </p:cNvSpPr>
          <p:nvPr/>
        </p:nvSpPr>
        <p:spPr bwMode="auto">
          <a:xfrm>
            <a:off x="463550" y="194692"/>
            <a:ext cx="51296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1"/>
                </a:solidFill>
                <a:latin typeface="Impact" pitchFamily="34" charset="0"/>
                <a:ea typeface="微软雅黑" pitchFamily="34" charset="-122"/>
                <a:cs typeface="宋体" pitchFamily="2" charset="-122"/>
              </a:rPr>
              <a:t>目录</a:t>
            </a:r>
            <a:endParaRPr lang="en-US" altLang="zh-CN" sz="2000" b="1" dirty="0">
              <a:solidFill>
                <a:schemeClr val="accent1"/>
              </a:solidFill>
              <a:latin typeface="Impact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6" name="Rectangle 18"/>
          <p:cNvSpPr>
            <a:spLocks noChangeArrowheads="1"/>
          </p:cNvSpPr>
          <p:nvPr/>
        </p:nvSpPr>
        <p:spPr bwMode="auto">
          <a:xfrm>
            <a:off x="1054100" y="194692"/>
            <a:ext cx="112659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schemeClr val="accent2"/>
                </a:solidFill>
                <a:latin typeface="+mj-lt"/>
                <a:ea typeface="微软雅黑" pitchFamily="34" charset="-122"/>
                <a:cs typeface="宋体" pitchFamily="2" charset="-122"/>
              </a:rPr>
              <a:t>CONTENTS</a:t>
            </a:r>
          </a:p>
        </p:txBody>
      </p:sp>
      <p:sp>
        <p:nvSpPr>
          <p:cNvPr id="16" name="菱形 15"/>
          <p:cNvSpPr/>
          <p:nvPr/>
        </p:nvSpPr>
        <p:spPr>
          <a:xfrm>
            <a:off x="943743" y="1318492"/>
            <a:ext cx="3224066" cy="3224066"/>
          </a:xfrm>
          <a:prstGeom prst="diamond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Freeform 9"/>
          <p:cNvSpPr/>
          <p:nvPr/>
        </p:nvSpPr>
        <p:spPr bwMode="auto">
          <a:xfrm>
            <a:off x="3779912" y="2374175"/>
            <a:ext cx="268784" cy="538536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9"/>
          <p:cNvSpPr/>
          <p:nvPr/>
        </p:nvSpPr>
        <p:spPr bwMode="auto">
          <a:xfrm>
            <a:off x="2097393" y="3939108"/>
            <a:ext cx="268784" cy="538536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noFill/>
          <a:ln w="6350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3491880" y="1490836"/>
            <a:ext cx="3651077" cy="3651077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4148188" y="2145469"/>
            <a:ext cx="72008" cy="7200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rgbClr val="EEEF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Rectangle 20"/>
          <p:cNvSpPr>
            <a:spLocks noChangeArrowheads="1"/>
          </p:cNvSpPr>
          <p:nvPr/>
        </p:nvSpPr>
        <p:spPr bwMode="auto">
          <a:xfrm>
            <a:off x="4427984" y="2096283"/>
            <a:ext cx="108835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项目分工</a:t>
            </a:r>
          </a:p>
        </p:txBody>
      </p:sp>
      <p:sp>
        <p:nvSpPr>
          <p:cNvPr id="30" name="椭圆 29"/>
          <p:cNvSpPr/>
          <p:nvPr/>
        </p:nvSpPr>
        <p:spPr>
          <a:xfrm>
            <a:off x="4860032" y="2858988"/>
            <a:ext cx="72008" cy="7200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rgbClr val="EEEF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Rectangle 20"/>
          <p:cNvSpPr>
            <a:spLocks noChangeArrowheads="1"/>
          </p:cNvSpPr>
          <p:nvPr/>
        </p:nvSpPr>
        <p:spPr bwMode="auto">
          <a:xfrm>
            <a:off x="5139828" y="2809802"/>
            <a:ext cx="137617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需求分析</a:t>
            </a:r>
          </a:p>
        </p:txBody>
      </p:sp>
      <p:sp>
        <p:nvSpPr>
          <p:cNvPr id="35" name="椭圆 34"/>
          <p:cNvSpPr/>
          <p:nvPr/>
        </p:nvSpPr>
        <p:spPr>
          <a:xfrm>
            <a:off x="5579542" y="3576112"/>
            <a:ext cx="72008" cy="7200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rgbClr val="EEEF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Rectangle 20"/>
          <p:cNvSpPr>
            <a:spLocks noChangeArrowheads="1"/>
          </p:cNvSpPr>
          <p:nvPr/>
        </p:nvSpPr>
        <p:spPr bwMode="auto">
          <a:xfrm>
            <a:off x="5827914" y="3478154"/>
            <a:ext cx="202446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产品调研</a:t>
            </a:r>
          </a:p>
        </p:txBody>
      </p:sp>
      <p:sp>
        <p:nvSpPr>
          <p:cNvPr id="25" name="Freeform 7"/>
          <p:cNvSpPr/>
          <p:nvPr/>
        </p:nvSpPr>
        <p:spPr bwMode="auto">
          <a:xfrm>
            <a:off x="1307157" y="2572938"/>
            <a:ext cx="358230" cy="715174"/>
          </a:xfrm>
          <a:custGeom>
            <a:avLst/>
            <a:gdLst>
              <a:gd name="T0" fmla="*/ 0 w 557"/>
              <a:gd name="T1" fmla="*/ 0 h 1112"/>
              <a:gd name="T2" fmla="*/ 557 w 557"/>
              <a:gd name="T3" fmla="*/ 557 h 1112"/>
              <a:gd name="T4" fmla="*/ 0 w 557"/>
              <a:gd name="T5" fmla="*/ 1112 h 1112"/>
              <a:gd name="T6" fmla="*/ 0 w 557"/>
              <a:gd name="T7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7" h="1112">
                <a:moveTo>
                  <a:pt x="0" y="0"/>
                </a:moveTo>
                <a:lnTo>
                  <a:pt x="557" y="557"/>
                </a:lnTo>
                <a:lnTo>
                  <a:pt x="0" y="111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4EDAFB1-D559-45FD-A591-E87E91192F70}"/>
              </a:ext>
            </a:extLst>
          </p:cNvPr>
          <p:cNvSpPr txBox="1"/>
          <p:nvPr/>
        </p:nvSpPr>
        <p:spPr>
          <a:xfrm>
            <a:off x="8816203" y="4878274"/>
            <a:ext cx="306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01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326E808A-1DC9-42A5-A6C6-4659D918FD2B}"/>
              </a:ext>
            </a:extLst>
          </p:cNvPr>
          <p:cNvSpPr/>
          <p:nvPr/>
        </p:nvSpPr>
        <p:spPr>
          <a:xfrm>
            <a:off x="6228000" y="4244050"/>
            <a:ext cx="72008" cy="7200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rgbClr val="EEEF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C49219E-8D70-4006-B37B-5B99F9B960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1247" y="4146506"/>
            <a:ext cx="202446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下一步工作</a:t>
            </a:r>
          </a:p>
        </p:txBody>
      </p:sp>
    </p:spTree>
  </p:cSld>
  <p:clrMapOvr>
    <a:masterClrMapping/>
  </p:clrMapOvr>
  <p:transition spd="slow" advTm="8032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9104"/>
            <a:ext cx="9144000" cy="5141914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Rectangle 18"/>
          <p:cNvSpPr>
            <a:spLocks noChangeArrowheads="1"/>
          </p:cNvSpPr>
          <p:nvPr/>
        </p:nvSpPr>
        <p:spPr bwMode="auto">
          <a:xfrm>
            <a:off x="1260565" y="3741909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项目分工</a:t>
            </a:r>
          </a:p>
        </p:txBody>
      </p:sp>
      <p:sp>
        <p:nvSpPr>
          <p:cNvPr id="6" name="Freeform 9"/>
          <p:cNvSpPr/>
          <p:nvPr/>
        </p:nvSpPr>
        <p:spPr bwMode="auto">
          <a:xfrm>
            <a:off x="2396946" y="3824130"/>
            <a:ext cx="68978" cy="138202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1115616" y="3674888"/>
            <a:ext cx="0" cy="423243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560902" y="3731419"/>
            <a:ext cx="396306" cy="319798"/>
            <a:chOff x="-3743325" y="2247900"/>
            <a:chExt cx="822326" cy="663576"/>
          </a:xfrm>
          <a:solidFill>
            <a:schemeClr val="bg1"/>
          </a:solidFill>
        </p:grpSpPr>
        <p:sp>
          <p:nvSpPr>
            <p:cNvPr id="15" name="Freeform 7"/>
            <p:cNvSpPr>
              <a:spLocks noEditPoints="1"/>
            </p:cNvSpPr>
            <p:nvPr/>
          </p:nvSpPr>
          <p:spPr bwMode="auto">
            <a:xfrm>
              <a:off x="-3743325" y="2247900"/>
              <a:ext cx="588963" cy="660400"/>
            </a:xfrm>
            <a:custGeom>
              <a:avLst/>
              <a:gdLst>
                <a:gd name="T0" fmla="*/ 156 w 157"/>
                <a:gd name="T1" fmla="*/ 168 h 176"/>
                <a:gd name="T2" fmla="*/ 100 w 157"/>
                <a:gd name="T3" fmla="*/ 96 h 176"/>
                <a:gd name="T4" fmla="*/ 102 w 157"/>
                <a:gd name="T5" fmla="*/ 94 h 176"/>
                <a:gd name="T6" fmla="*/ 108 w 157"/>
                <a:gd name="T7" fmla="*/ 90 h 176"/>
                <a:gd name="T8" fmla="*/ 114 w 157"/>
                <a:gd name="T9" fmla="*/ 86 h 176"/>
                <a:gd name="T10" fmla="*/ 121 w 157"/>
                <a:gd name="T11" fmla="*/ 77 h 176"/>
                <a:gd name="T12" fmla="*/ 123 w 157"/>
                <a:gd name="T13" fmla="*/ 72 h 176"/>
                <a:gd name="T14" fmla="*/ 124 w 157"/>
                <a:gd name="T15" fmla="*/ 71 h 176"/>
                <a:gd name="T16" fmla="*/ 128 w 157"/>
                <a:gd name="T17" fmla="*/ 50 h 176"/>
                <a:gd name="T18" fmla="*/ 78 w 157"/>
                <a:gd name="T19" fmla="*/ 0 h 176"/>
                <a:gd name="T20" fmla="*/ 78 w 157"/>
                <a:gd name="T21" fmla="*/ 0 h 176"/>
                <a:gd name="T22" fmla="*/ 78 w 157"/>
                <a:gd name="T23" fmla="*/ 0 h 176"/>
                <a:gd name="T24" fmla="*/ 28 w 157"/>
                <a:gd name="T25" fmla="*/ 50 h 176"/>
                <a:gd name="T26" fmla="*/ 56 w 157"/>
                <a:gd name="T27" fmla="*/ 96 h 176"/>
                <a:gd name="T28" fmla="*/ 0 w 157"/>
                <a:gd name="T29" fmla="*/ 168 h 176"/>
                <a:gd name="T30" fmla="*/ 0 w 157"/>
                <a:gd name="T31" fmla="*/ 169 h 176"/>
                <a:gd name="T32" fmla="*/ 0 w 157"/>
                <a:gd name="T33" fmla="*/ 169 h 176"/>
                <a:gd name="T34" fmla="*/ 1 w 157"/>
                <a:gd name="T35" fmla="*/ 172 h 176"/>
                <a:gd name="T36" fmla="*/ 7 w 157"/>
                <a:gd name="T37" fmla="*/ 176 h 176"/>
                <a:gd name="T38" fmla="*/ 13 w 157"/>
                <a:gd name="T39" fmla="*/ 172 h 176"/>
                <a:gd name="T40" fmla="*/ 13 w 157"/>
                <a:gd name="T41" fmla="*/ 170 h 176"/>
                <a:gd name="T42" fmla="*/ 14 w 157"/>
                <a:gd name="T43" fmla="*/ 169 h 176"/>
                <a:gd name="T44" fmla="*/ 13 w 157"/>
                <a:gd name="T45" fmla="*/ 168 h 176"/>
                <a:gd name="T46" fmla="*/ 13 w 157"/>
                <a:gd name="T47" fmla="*/ 165 h 176"/>
                <a:gd name="T48" fmla="*/ 14 w 157"/>
                <a:gd name="T49" fmla="*/ 163 h 176"/>
                <a:gd name="T50" fmla="*/ 14 w 157"/>
                <a:gd name="T51" fmla="*/ 163 h 176"/>
                <a:gd name="T52" fmla="*/ 39 w 157"/>
                <a:gd name="T53" fmla="*/ 119 h 176"/>
                <a:gd name="T54" fmla="*/ 40 w 157"/>
                <a:gd name="T55" fmla="*/ 119 h 176"/>
                <a:gd name="T56" fmla="*/ 40 w 157"/>
                <a:gd name="T57" fmla="*/ 119 h 176"/>
                <a:gd name="T58" fmla="*/ 68 w 157"/>
                <a:gd name="T59" fmla="*/ 107 h 176"/>
                <a:gd name="T60" fmla="*/ 68 w 157"/>
                <a:gd name="T61" fmla="*/ 106 h 176"/>
                <a:gd name="T62" fmla="*/ 73 w 157"/>
                <a:gd name="T63" fmla="*/ 106 h 176"/>
                <a:gd name="T64" fmla="*/ 77 w 157"/>
                <a:gd name="T65" fmla="*/ 106 h 176"/>
                <a:gd name="T66" fmla="*/ 78 w 157"/>
                <a:gd name="T67" fmla="*/ 106 h 176"/>
                <a:gd name="T68" fmla="*/ 85 w 157"/>
                <a:gd name="T69" fmla="*/ 106 h 176"/>
                <a:gd name="T70" fmla="*/ 85 w 157"/>
                <a:gd name="T71" fmla="*/ 106 h 176"/>
                <a:gd name="T72" fmla="*/ 143 w 157"/>
                <a:gd name="T73" fmla="*/ 163 h 176"/>
                <a:gd name="T74" fmla="*/ 143 w 157"/>
                <a:gd name="T75" fmla="*/ 163 h 176"/>
                <a:gd name="T76" fmla="*/ 143 w 157"/>
                <a:gd name="T77" fmla="*/ 165 h 176"/>
                <a:gd name="T78" fmla="*/ 143 w 157"/>
                <a:gd name="T79" fmla="*/ 168 h 176"/>
                <a:gd name="T80" fmla="*/ 143 w 157"/>
                <a:gd name="T81" fmla="*/ 169 h 176"/>
                <a:gd name="T82" fmla="*/ 143 w 157"/>
                <a:gd name="T83" fmla="*/ 170 h 176"/>
                <a:gd name="T84" fmla="*/ 143 w 157"/>
                <a:gd name="T85" fmla="*/ 172 h 176"/>
                <a:gd name="T86" fmla="*/ 150 w 157"/>
                <a:gd name="T87" fmla="*/ 176 h 176"/>
                <a:gd name="T88" fmla="*/ 156 w 157"/>
                <a:gd name="T89" fmla="*/ 172 h 176"/>
                <a:gd name="T90" fmla="*/ 157 w 157"/>
                <a:gd name="T91" fmla="*/ 169 h 176"/>
                <a:gd name="T92" fmla="*/ 157 w 157"/>
                <a:gd name="T93" fmla="*/ 169 h 176"/>
                <a:gd name="T94" fmla="*/ 156 w 157"/>
                <a:gd name="T95" fmla="*/ 168 h 176"/>
                <a:gd name="T96" fmla="*/ 41 w 157"/>
                <a:gd name="T97" fmla="*/ 50 h 176"/>
                <a:gd name="T98" fmla="*/ 78 w 157"/>
                <a:gd name="T99" fmla="*/ 13 h 176"/>
                <a:gd name="T100" fmla="*/ 115 w 157"/>
                <a:gd name="T101" fmla="*/ 50 h 176"/>
                <a:gd name="T102" fmla="*/ 78 w 157"/>
                <a:gd name="T103" fmla="*/ 87 h 176"/>
                <a:gd name="T104" fmla="*/ 41 w 157"/>
                <a:gd name="T105" fmla="*/ 5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7" h="176">
                  <a:moveTo>
                    <a:pt x="156" y="168"/>
                  </a:moveTo>
                  <a:cubicBezTo>
                    <a:pt x="155" y="134"/>
                    <a:pt x="132" y="105"/>
                    <a:pt x="100" y="96"/>
                  </a:cubicBezTo>
                  <a:cubicBezTo>
                    <a:pt x="101" y="95"/>
                    <a:pt x="102" y="94"/>
                    <a:pt x="102" y="94"/>
                  </a:cubicBezTo>
                  <a:cubicBezTo>
                    <a:pt x="104" y="93"/>
                    <a:pt x="108" y="91"/>
                    <a:pt x="108" y="90"/>
                  </a:cubicBezTo>
                  <a:cubicBezTo>
                    <a:pt x="110" y="89"/>
                    <a:pt x="113" y="86"/>
                    <a:pt x="114" y="86"/>
                  </a:cubicBezTo>
                  <a:cubicBezTo>
                    <a:pt x="115" y="84"/>
                    <a:pt x="120" y="78"/>
                    <a:pt x="121" y="77"/>
                  </a:cubicBezTo>
                  <a:cubicBezTo>
                    <a:pt x="122" y="75"/>
                    <a:pt x="123" y="74"/>
                    <a:pt x="123" y="72"/>
                  </a:cubicBezTo>
                  <a:cubicBezTo>
                    <a:pt x="124" y="72"/>
                    <a:pt x="124" y="71"/>
                    <a:pt x="124" y="71"/>
                  </a:cubicBezTo>
                  <a:cubicBezTo>
                    <a:pt x="127" y="65"/>
                    <a:pt x="128" y="58"/>
                    <a:pt x="128" y="50"/>
                  </a:cubicBezTo>
                  <a:cubicBezTo>
                    <a:pt x="128" y="23"/>
                    <a:pt x="106" y="0"/>
                    <a:pt x="78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51" y="0"/>
                    <a:pt x="28" y="23"/>
                    <a:pt x="28" y="50"/>
                  </a:cubicBezTo>
                  <a:cubicBezTo>
                    <a:pt x="28" y="70"/>
                    <a:pt x="40" y="87"/>
                    <a:pt x="56" y="96"/>
                  </a:cubicBezTo>
                  <a:cubicBezTo>
                    <a:pt x="25" y="105"/>
                    <a:pt x="1" y="134"/>
                    <a:pt x="0" y="168"/>
                  </a:cubicBezTo>
                  <a:cubicBezTo>
                    <a:pt x="0" y="168"/>
                    <a:pt x="0" y="169"/>
                    <a:pt x="0" y="169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0" y="170"/>
                    <a:pt x="0" y="171"/>
                    <a:pt x="1" y="172"/>
                  </a:cubicBezTo>
                  <a:cubicBezTo>
                    <a:pt x="2" y="174"/>
                    <a:pt x="4" y="176"/>
                    <a:pt x="7" y="176"/>
                  </a:cubicBezTo>
                  <a:cubicBezTo>
                    <a:pt x="10" y="176"/>
                    <a:pt x="12" y="174"/>
                    <a:pt x="13" y="172"/>
                  </a:cubicBezTo>
                  <a:cubicBezTo>
                    <a:pt x="13" y="171"/>
                    <a:pt x="13" y="170"/>
                    <a:pt x="13" y="170"/>
                  </a:cubicBezTo>
                  <a:cubicBezTo>
                    <a:pt x="13" y="169"/>
                    <a:pt x="14" y="169"/>
                    <a:pt x="14" y="169"/>
                  </a:cubicBezTo>
                  <a:cubicBezTo>
                    <a:pt x="14" y="168"/>
                    <a:pt x="13" y="168"/>
                    <a:pt x="13" y="168"/>
                  </a:cubicBezTo>
                  <a:cubicBezTo>
                    <a:pt x="13" y="167"/>
                    <a:pt x="13" y="166"/>
                    <a:pt x="13" y="165"/>
                  </a:cubicBezTo>
                  <a:cubicBezTo>
                    <a:pt x="13" y="164"/>
                    <a:pt x="14" y="164"/>
                    <a:pt x="14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6" y="145"/>
                    <a:pt x="25" y="130"/>
                    <a:pt x="39" y="119"/>
                  </a:cubicBezTo>
                  <a:cubicBezTo>
                    <a:pt x="39" y="119"/>
                    <a:pt x="39" y="119"/>
                    <a:pt x="40" y="119"/>
                  </a:cubicBezTo>
                  <a:cubicBezTo>
                    <a:pt x="40" y="119"/>
                    <a:pt x="40" y="119"/>
                    <a:pt x="40" y="119"/>
                  </a:cubicBezTo>
                  <a:cubicBezTo>
                    <a:pt x="48" y="113"/>
                    <a:pt x="57" y="108"/>
                    <a:pt x="68" y="107"/>
                  </a:cubicBezTo>
                  <a:cubicBezTo>
                    <a:pt x="68" y="107"/>
                    <a:pt x="68" y="106"/>
                    <a:pt x="68" y="106"/>
                  </a:cubicBezTo>
                  <a:cubicBezTo>
                    <a:pt x="70" y="106"/>
                    <a:pt x="71" y="106"/>
                    <a:pt x="73" y="106"/>
                  </a:cubicBezTo>
                  <a:cubicBezTo>
                    <a:pt x="74" y="106"/>
                    <a:pt x="75" y="106"/>
                    <a:pt x="77" y="106"/>
                  </a:cubicBezTo>
                  <a:cubicBezTo>
                    <a:pt x="77" y="106"/>
                    <a:pt x="78" y="106"/>
                    <a:pt x="78" y="106"/>
                  </a:cubicBezTo>
                  <a:cubicBezTo>
                    <a:pt x="80" y="106"/>
                    <a:pt x="83" y="106"/>
                    <a:pt x="85" y="106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115" y="109"/>
                    <a:pt x="139" y="133"/>
                    <a:pt x="143" y="163"/>
                  </a:cubicBezTo>
                  <a:cubicBezTo>
                    <a:pt x="143" y="163"/>
                    <a:pt x="143" y="163"/>
                    <a:pt x="143" y="163"/>
                  </a:cubicBezTo>
                  <a:cubicBezTo>
                    <a:pt x="143" y="164"/>
                    <a:pt x="143" y="164"/>
                    <a:pt x="143" y="165"/>
                  </a:cubicBezTo>
                  <a:cubicBezTo>
                    <a:pt x="143" y="166"/>
                    <a:pt x="143" y="167"/>
                    <a:pt x="143" y="168"/>
                  </a:cubicBezTo>
                  <a:cubicBezTo>
                    <a:pt x="143" y="168"/>
                    <a:pt x="143" y="168"/>
                    <a:pt x="143" y="169"/>
                  </a:cubicBezTo>
                  <a:cubicBezTo>
                    <a:pt x="143" y="169"/>
                    <a:pt x="143" y="169"/>
                    <a:pt x="143" y="170"/>
                  </a:cubicBezTo>
                  <a:cubicBezTo>
                    <a:pt x="143" y="170"/>
                    <a:pt x="143" y="171"/>
                    <a:pt x="143" y="172"/>
                  </a:cubicBezTo>
                  <a:cubicBezTo>
                    <a:pt x="145" y="174"/>
                    <a:pt x="147" y="176"/>
                    <a:pt x="150" y="176"/>
                  </a:cubicBezTo>
                  <a:cubicBezTo>
                    <a:pt x="152" y="176"/>
                    <a:pt x="155" y="174"/>
                    <a:pt x="156" y="172"/>
                  </a:cubicBezTo>
                  <a:cubicBezTo>
                    <a:pt x="156" y="171"/>
                    <a:pt x="156" y="170"/>
                    <a:pt x="157" y="169"/>
                  </a:cubicBezTo>
                  <a:cubicBezTo>
                    <a:pt x="157" y="169"/>
                    <a:pt x="157" y="169"/>
                    <a:pt x="157" y="169"/>
                  </a:cubicBezTo>
                  <a:cubicBezTo>
                    <a:pt x="157" y="169"/>
                    <a:pt x="157" y="168"/>
                    <a:pt x="156" y="168"/>
                  </a:cubicBezTo>
                  <a:close/>
                  <a:moveTo>
                    <a:pt x="41" y="50"/>
                  </a:moveTo>
                  <a:cubicBezTo>
                    <a:pt x="41" y="30"/>
                    <a:pt x="58" y="13"/>
                    <a:pt x="78" y="13"/>
                  </a:cubicBezTo>
                  <a:cubicBezTo>
                    <a:pt x="99" y="13"/>
                    <a:pt x="115" y="30"/>
                    <a:pt x="115" y="50"/>
                  </a:cubicBezTo>
                  <a:cubicBezTo>
                    <a:pt x="115" y="71"/>
                    <a:pt x="99" y="87"/>
                    <a:pt x="78" y="87"/>
                  </a:cubicBezTo>
                  <a:cubicBezTo>
                    <a:pt x="58" y="87"/>
                    <a:pt x="41" y="71"/>
                    <a:pt x="41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8"/>
            <p:cNvSpPr/>
            <p:nvPr/>
          </p:nvSpPr>
          <p:spPr bwMode="auto">
            <a:xfrm>
              <a:off x="-3236912" y="2255838"/>
              <a:ext cx="315913" cy="655638"/>
            </a:xfrm>
            <a:custGeom>
              <a:avLst/>
              <a:gdLst>
                <a:gd name="T0" fmla="*/ 84 w 84"/>
                <a:gd name="T1" fmla="*/ 168 h 175"/>
                <a:gd name="T2" fmla="*/ 28 w 84"/>
                <a:gd name="T3" fmla="*/ 95 h 175"/>
                <a:gd name="T4" fmla="*/ 56 w 84"/>
                <a:gd name="T5" fmla="*/ 50 h 175"/>
                <a:gd name="T6" fmla="*/ 6 w 84"/>
                <a:gd name="T7" fmla="*/ 0 h 175"/>
                <a:gd name="T8" fmla="*/ 6 w 84"/>
                <a:gd name="T9" fmla="*/ 0 h 175"/>
                <a:gd name="T10" fmla="*/ 0 w 84"/>
                <a:gd name="T11" fmla="*/ 7 h 175"/>
                <a:gd name="T12" fmla="*/ 6 w 84"/>
                <a:gd name="T13" fmla="*/ 13 h 175"/>
                <a:gd name="T14" fmla="*/ 6 w 84"/>
                <a:gd name="T15" fmla="*/ 13 h 175"/>
                <a:gd name="T16" fmla="*/ 7 w 84"/>
                <a:gd name="T17" fmla="*/ 13 h 175"/>
                <a:gd name="T18" fmla="*/ 7 w 84"/>
                <a:gd name="T19" fmla="*/ 13 h 175"/>
                <a:gd name="T20" fmla="*/ 7 w 84"/>
                <a:gd name="T21" fmla="*/ 13 h 175"/>
                <a:gd name="T22" fmla="*/ 43 w 84"/>
                <a:gd name="T23" fmla="*/ 50 h 175"/>
                <a:gd name="T24" fmla="*/ 10 w 84"/>
                <a:gd name="T25" fmla="*/ 89 h 175"/>
                <a:gd name="T26" fmla="*/ 10 w 84"/>
                <a:gd name="T27" fmla="*/ 89 h 175"/>
                <a:gd name="T28" fmla="*/ 6 w 84"/>
                <a:gd name="T29" fmla="*/ 91 h 175"/>
                <a:gd name="T30" fmla="*/ 3 w 84"/>
                <a:gd name="T31" fmla="*/ 97 h 175"/>
                <a:gd name="T32" fmla="*/ 6 w 84"/>
                <a:gd name="T33" fmla="*/ 103 h 175"/>
                <a:gd name="T34" fmla="*/ 12 w 84"/>
                <a:gd name="T35" fmla="*/ 106 h 175"/>
                <a:gd name="T36" fmla="*/ 12 w 84"/>
                <a:gd name="T37" fmla="*/ 106 h 175"/>
                <a:gd name="T38" fmla="*/ 12 w 84"/>
                <a:gd name="T39" fmla="*/ 106 h 175"/>
                <a:gd name="T40" fmla="*/ 16 w 84"/>
                <a:gd name="T41" fmla="*/ 106 h 175"/>
                <a:gd name="T42" fmla="*/ 17 w 84"/>
                <a:gd name="T43" fmla="*/ 106 h 175"/>
                <a:gd name="T44" fmla="*/ 45 w 84"/>
                <a:gd name="T45" fmla="*/ 118 h 175"/>
                <a:gd name="T46" fmla="*/ 45 w 84"/>
                <a:gd name="T47" fmla="*/ 118 h 175"/>
                <a:gd name="T48" fmla="*/ 46 w 84"/>
                <a:gd name="T49" fmla="*/ 119 h 175"/>
                <a:gd name="T50" fmla="*/ 71 w 84"/>
                <a:gd name="T51" fmla="*/ 163 h 175"/>
                <a:gd name="T52" fmla="*/ 71 w 84"/>
                <a:gd name="T53" fmla="*/ 163 h 175"/>
                <a:gd name="T54" fmla="*/ 71 w 84"/>
                <a:gd name="T55" fmla="*/ 165 h 175"/>
                <a:gd name="T56" fmla="*/ 71 w 84"/>
                <a:gd name="T57" fmla="*/ 168 h 175"/>
                <a:gd name="T58" fmla="*/ 71 w 84"/>
                <a:gd name="T59" fmla="*/ 168 h 175"/>
                <a:gd name="T60" fmla="*/ 71 w 84"/>
                <a:gd name="T61" fmla="*/ 169 h 175"/>
                <a:gd name="T62" fmla="*/ 71 w 84"/>
                <a:gd name="T63" fmla="*/ 171 h 175"/>
                <a:gd name="T64" fmla="*/ 78 w 84"/>
                <a:gd name="T65" fmla="*/ 175 h 175"/>
                <a:gd name="T66" fmla="*/ 84 w 84"/>
                <a:gd name="T67" fmla="*/ 171 h 175"/>
                <a:gd name="T68" fmla="*/ 84 w 84"/>
                <a:gd name="T69" fmla="*/ 169 h 175"/>
                <a:gd name="T70" fmla="*/ 84 w 84"/>
                <a:gd name="T71" fmla="*/ 168 h 175"/>
                <a:gd name="T72" fmla="*/ 84 w 84"/>
                <a:gd name="T73" fmla="*/ 16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" h="175">
                  <a:moveTo>
                    <a:pt x="84" y="168"/>
                  </a:moveTo>
                  <a:cubicBezTo>
                    <a:pt x="83" y="133"/>
                    <a:pt x="60" y="105"/>
                    <a:pt x="28" y="95"/>
                  </a:cubicBezTo>
                  <a:cubicBezTo>
                    <a:pt x="45" y="87"/>
                    <a:pt x="56" y="70"/>
                    <a:pt x="56" y="50"/>
                  </a:cubicBezTo>
                  <a:cubicBezTo>
                    <a:pt x="56" y="22"/>
                    <a:pt x="34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0"/>
                    <a:pt x="3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27" y="14"/>
                    <a:pt x="43" y="30"/>
                    <a:pt x="43" y="50"/>
                  </a:cubicBezTo>
                  <a:cubicBezTo>
                    <a:pt x="43" y="69"/>
                    <a:pt x="29" y="86"/>
                    <a:pt x="10" y="89"/>
                  </a:cubicBezTo>
                  <a:cubicBezTo>
                    <a:pt x="10" y="89"/>
                    <a:pt x="10" y="89"/>
                    <a:pt x="10" y="89"/>
                  </a:cubicBezTo>
                  <a:cubicBezTo>
                    <a:pt x="9" y="89"/>
                    <a:pt x="7" y="90"/>
                    <a:pt x="6" y="91"/>
                  </a:cubicBezTo>
                  <a:cubicBezTo>
                    <a:pt x="4" y="93"/>
                    <a:pt x="3" y="95"/>
                    <a:pt x="3" y="97"/>
                  </a:cubicBezTo>
                  <a:cubicBezTo>
                    <a:pt x="3" y="100"/>
                    <a:pt x="4" y="102"/>
                    <a:pt x="6" y="103"/>
                  </a:cubicBezTo>
                  <a:cubicBezTo>
                    <a:pt x="8" y="105"/>
                    <a:pt x="10" y="105"/>
                    <a:pt x="12" y="106"/>
                  </a:cubicBezTo>
                  <a:cubicBezTo>
                    <a:pt x="12" y="106"/>
                    <a:pt x="12" y="106"/>
                    <a:pt x="12" y="106"/>
                  </a:cubicBezTo>
                  <a:cubicBezTo>
                    <a:pt x="12" y="106"/>
                    <a:pt x="12" y="106"/>
                    <a:pt x="12" y="106"/>
                  </a:cubicBezTo>
                  <a:cubicBezTo>
                    <a:pt x="13" y="106"/>
                    <a:pt x="15" y="106"/>
                    <a:pt x="16" y="106"/>
                  </a:cubicBezTo>
                  <a:cubicBezTo>
                    <a:pt x="16" y="106"/>
                    <a:pt x="17" y="106"/>
                    <a:pt x="17" y="106"/>
                  </a:cubicBezTo>
                  <a:cubicBezTo>
                    <a:pt x="27" y="108"/>
                    <a:pt x="37" y="112"/>
                    <a:pt x="45" y="118"/>
                  </a:cubicBezTo>
                  <a:cubicBezTo>
                    <a:pt x="45" y="118"/>
                    <a:pt x="45" y="118"/>
                    <a:pt x="45" y="118"/>
                  </a:cubicBezTo>
                  <a:cubicBezTo>
                    <a:pt x="45" y="118"/>
                    <a:pt x="45" y="119"/>
                    <a:pt x="46" y="119"/>
                  </a:cubicBezTo>
                  <a:cubicBezTo>
                    <a:pt x="59" y="129"/>
                    <a:pt x="69" y="145"/>
                    <a:pt x="71" y="163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3"/>
                    <a:pt x="71" y="164"/>
                    <a:pt x="71" y="165"/>
                  </a:cubicBezTo>
                  <a:cubicBezTo>
                    <a:pt x="71" y="166"/>
                    <a:pt x="71" y="167"/>
                    <a:pt x="71" y="168"/>
                  </a:cubicBezTo>
                  <a:cubicBezTo>
                    <a:pt x="71" y="168"/>
                    <a:pt x="71" y="168"/>
                    <a:pt x="71" y="168"/>
                  </a:cubicBezTo>
                  <a:cubicBezTo>
                    <a:pt x="71" y="169"/>
                    <a:pt x="71" y="169"/>
                    <a:pt x="71" y="169"/>
                  </a:cubicBezTo>
                  <a:cubicBezTo>
                    <a:pt x="71" y="170"/>
                    <a:pt x="71" y="171"/>
                    <a:pt x="71" y="171"/>
                  </a:cubicBezTo>
                  <a:cubicBezTo>
                    <a:pt x="72" y="174"/>
                    <a:pt x="75" y="175"/>
                    <a:pt x="78" y="175"/>
                  </a:cubicBezTo>
                  <a:cubicBezTo>
                    <a:pt x="80" y="175"/>
                    <a:pt x="83" y="174"/>
                    <a:pt x="84" y="171"/>
                  </a:cubicBezTo>
                  <a:cubicBezTo>
                    <a:pt x="84" y="171"/>
                    <a:pt x="84" y="170"/>
                    <a:pt x="84" y="169"/>
                  </a:cubicBezTo>
                  <a:cubicBezTo>
                    <a:pt x="84" y="169"/>
                    <a:pt x="84" y="169"/>
                    <a:pt x="84" y="168"/>
                  </a:cubicBezTo>
                  <a:cubicBezTo>
                    <a:pt x="84" y="168"/>
                    <a:pt x="84" y="168"/>
                    <a:pt x="84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9"/>
            <p:cNvSpPr/>
            <p:nvPr/>
          </p:nvSpPr>
          <p:spPr bwMode="auto">
            <a:xfrm>
              <a:off x="-3190875" y="26527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5A3427EB-FF8E-4E9B-A33D-18F52A438FC6}"/>
              </a:ext>
            </a:extLst>
          </p:cNvPr>
          <p:cNvSpPr txBox="1"/>
          <p:nvPr/>
        </p:nvSpPr>
        <p:spPr>
          <a:xfrm>
            <a:off x="8816203" y="4878274"/>
            <a:ext cx="3289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02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  <p:transition spd="slow" advTm="1261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8"/>
          <p:cNvSpPr/>
          <p:nvPr/>
        </p:nvSpPr>
        <p:spPr bwMode="auto">
          <a:xfrm>
            <a:off x="0" y="0"/>
            <a:ext cx="322337" cy="643548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9"/>
          <p:cNvSpPr/>
          <p:nvPr/>
        </p:nvSpPr>
        <p:spPr bwMode="auto">
          <a:xfrm>
            <a:off x="99884" y="225172"/>
            <a:ext cx="216113" cy="433005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Rectangle 18"/>
          <p:cNvSpPr>
            <a:spLocks noChangeArrowheads="1"/>
          </p:cNvSpPr>
          <p:nvPr/>
        </p:nvSpPr>
        <p:spPr bwMode="auto">
          <a:xfrm>
            <a:off x="463550" y="194692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1"/>
                </a:solidFill>
                <a:latin typeface="Impact" pitchFamily="34" charset="0"/>
                <a:ea typeface="微软雅黑" pitchFamily="34" charset="-122"/>
                <a:cs typeface="宋体" pitchFamily="2" charset="-122"/>
              </a:rPr>
              <a:t>项目分工</a:t>
            </a:r>
            <a:endParaRPr lang="en-US" altLang="zh-CN" sz="2000" b="1" dirty="0">
              <a:solidFill>
                <a:schemeClr val="accent2"/>
              </a:solidFill>
              <a:latin typeface="Impact" pitchFamily="34" charset="0"/>
              <a:ea typeface="微软雅黑" pitchFamily="34" charset="-122"/>
              <a:cs typeface="宋体" pitchFamily="2" charset="-122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4208494" y="1128765"/>
            <a:ext cx="598488" cy="484188"/>
            <a:chOff x="2895601" y="2378075"/>
            <a:chExt cx="598488" cy="484188"/>
          </a:xfrm>
          <a:solidFill>
            <a:schemeClr val="accent3"/>
          </a:solidFill>
        </p:grpSpPr>
        <p:sp>
          <p:nvSpPr>
            <p:cNvPr id="58" name="Oval 7"/>
            <p:cNvSpPr>
              <a:spLocks noChangeArrowheads="1"/>
            </p:cNvSpPr>
            <p:nvPr/>
          </p:nvSpPr>
          <p:spPr bwMode="auto">
            <a:xfrm>
              <a:off x="3078163" y="2378075"/>
              <a:ext cx="238125" cy="2397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8"/>
            <p:cNvSpPr/>
            <p:nvPr/>
          </p:nvSpPr>
          <p:spPr bwMode="auto">
            <a:xfrm>
              <a:off x="2895601" y="2640013"/>
              <a:ext cx="598488" cy="222250"/>
            </a:xfrm>
            <a:custGeom>
              <a:avLst/>
              <a:gdLst>
                <a:gd name="T0" fmla="*/ 462 w 497"/>
                <a:gd name="T1" fmla="*/ 78 h 184"/>
                <a:gd name="T2" fmla="*/ 315 w 497"/>
                <a:gd name="T3" fmla="*/ 0 h 184"/>
                <a:gd name="T4" fmla="*/ 285 w 497"/>
                <a:gd name="T5" fmla="*/ 150 h 184"/>
                <a:gd name="T6" fmla="*/ 258 w 497"/>
                <a:gd name="T7" fmla="*/ 65 h 184"/>
                <a:gd name="T8" fmla="*/ 273 w 497"/>
                <a:gd name="T9" fmla="*/ 49 h 184"/>
                <a:gd name="T10" fmla="*/ 249 w 497"/>
                <a:gd name="T11" fmla="*/ 18 h 184"/>
                <a:gd name="T12" fmla="*/ 223 w 497"/>
                <a:gd name="T13" fmla="*/ 49 h 184"/>
                <a:gd name="T14" fmla="*/ 239 w 497"/>
                <a:gd name="T15" fmla="*/ 66 h 184"/>
                <a:gd name="T16" fmla="*/ 217 w 497"/>
                <a:gd name="T17" fmla="*/ 150 h 184"/>
                <a:gd name="T18" fmla="*/ 181 w 497"/>
                <a:gd name="T19" fmla="*/ 0 h 184"/>
                <a:gd name="T20" fmla="*/ 55 w 497"/>
                <a:gd name="T21" fmla="*/ 59 h 184"/>
                <a:gd name="T22" fmla="*/ 14 w 497"/>
                <a:gd name="T23" fmla="*/ 184 h 184"/>
                <a:gd name="T24" fmla="*/ 484 w 497"/>
                <a:gd name="T25" fmla="*/ 184 h 184"/>
                <a:gd name="T26" fmla="*/ 462 w 497"/>
                <a:gd name="T27" fmla="*/ 7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7" h="184">
                  <a:moveTo>
                    <a:pt x="462" y="78"/>
                  </a:moveTo>
                  <a:cubicBezTo>
                    <a:pt x="423" y="22"/>
                    <a:pt x="315" y="0"/>
                    <a:pt x="315" y="0"/>
                  </a:cubicBezTo>
                  <a:cubicBezTo>
                    <a:pt x="315" y="100"/>
                    <a:pt x="285" y="150"/>
                    <a:pt x="285" y="150"/>
                  </a:cubicBezTo>
                  <a:cubicBezTo>
                    <a:pt x="274" y="92"/>
                    <a:pt x="258" y="65"/>
                    <a:pt x="258" y="65"/>
                  </a:cubicBezTo>
                  <a:cubicBezTo>
                    <a:pt x="273" y="49"/>
                    <a:pt x="273" y="49"/>
                    <a:pt x="273" y="49"/>
                  </a:cubicBezTo>
                  <a:cubicBezTo>
                    <a:pt x="249" y="18"/>
                    <a:pt x="249" y="18"/>
                    <a:pt x="249" y="18"/>
                  </a:cubicBezTo>
                  <a:cubicBezTo>
                    <a:pt x="223" y="49"/>
                    <a:pt x="223" y="49"/>
                    <a:pt x="223" y="49"/>
                  </a:cubicBezTo>
                  <a:cubicBezTo>
                    <a:pt x="239" y="66"/>
                    <a:pt x="239" y="66"/>
                    <a:pt x="239" y="66"/>
                  </a:cubicBezTo>
                  <a:cubicBezTo>
                    <a:pt x="221" y="102"/>
                    <a:pt x="217" y="150"/>
                    <a:pt x="217" y="150"/>
                  </a:cubicBezTo>
                  <a:cubicBezTo>
                    <a:pt x="193" y="124"/>
                    <a:pt x="181" y="0"/>
                    <a:pt x="181" y="0"/>
                  </a:cubicBezTo>
                  <a:cubicBezTo>
                    <a:pt x="181" y="0"/>
                    <a:pt x="101" y="13"/>
                    <a:pt x="55" y="59"/>
                  </a:cubicBezTo>
                  <a:cubicBezTo>
                    <a:pt x="0" y="113"/>
                    <a:pt x="14" y="184"/>
                    <a:pt x="14" y="184"/>
                  </a:cubicBezTo>
                  <a:cubicBezTo>
                    <a:pt x="484" y="184"/>
                    <a:pt x="484" y="184"/>
                    <a:pt x="484" y="184"/>
                  </a:cubicBezTo>
                  <a:cubicBezTo>
                    <a:pt x="484" y="184"/>
                    <a:pt x="497" y="128"/>
                    <a:pt x="462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304962" y="1724724"/>
            <a:ext cx="596900" cy="484188"/>
            <a:chOff x="4627563" y="3476625"/>
            <a:chExt cx="596900" cy="484188"/>
          </a:xfrm>
          <a:solidFill>
            <a:schemeClr val="accent4"/>
          </a:solidFill>
        </p:grpSpPr>
        <p:sp>
          <p:nvSpPr>
            <p:cNvPr id="61" name="Oval 9"/>
            <p:cNvSpPr>
              <a:spLocks noChangeArrowheads="1"/>
            </p:cNvSpPr>
            <p:nvPr/>
          </p:nvSpPr>
          <p:spPr bwMode="auto">
            <a:xfrm>
              <a:off x="4808538" y="3476625"/>
              <a:ext cx="239713" cy="2397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0"/>
            <p:cNvSpPr/>
            <p:nvPr/>
          </p:nvSpPr>
          <p:spPr bwMode="auto">
            <a:xfrm>
              <a:off x="4627563" y="3738563"/>
              <a:ext cx="596900" cy="222250"/>
            </a:xfrm>
            <a:custGeom>
              <a:avLst/>
              <a:gdLst>
                <a:gd name="T0" fmla="*/ 461 w 496"/>
                <a:gd name="T1" fmla="*/ 78 h 184"/>
                <a:gd name="T2" fmla="*/ 315 w 496"/>
                <a:gd name="T3" fmla="*/ 0 h 184"/>
                <a:gd name="T4" fmla="*/ 284 w 496"/>
                <a:gd name="T5" fmla="*/ 150 h 184"/>
                <a:gd name="T6" fmla="*/ 258 w 496"/>
                <a:gd name="T7" fmla="*/ 65 h 184"/>
                <a:gd name="T8" fmla="*/ 273 w 496"/>
                <a:gd name="T9" fmla="*/ 48 h 184"/>
                <a:gd name="T10" fmla="*/ 248 w 496"/>
                <a:gd name="T11" fmla="*/ 18 h 184"/>
                <a:gd name="T12" fmla="*/ 222 w 496"/>
                <a:gd name="T13" fmla="*/ 49 h 184"/>
                <a:gd name="T14" fmla="*/ 239 w 496"/>
                <a:gd name="T15" fmla="*/ 65 h 184"/>
                <a:gd name="T16" fmla="*/ 216 w 496"/>
                <a:gd name="T17" fmla="*/ 150 h 184"/>
                <a:gd name="T18" fmla="*/ 180 w 496"/>
                <a:gd name="T19" fmla="*/ 0 h 184"/>
                <a:gd name="T20" fmla="*/ 55 w 496"/>
                <a:gd name="T21" fmla="*/ 58 h 184"/>
                <a:gd name="T22" fmla="*/ 13 w 496"/>
                <a:gd name="T23" fmla="*/ 184 h 184"/>
                <a:gd name="T24" fmla="*/ 483 w 496"/>
                <a:gd name="T25" fmla="*/ 184 h 184"/>
                <a:gd name="T26" fmla="*/ 461 w 496"/>
                <a:gd name="T27" fmla="*/ 7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6" h="184">
                  <a:moveTo>
                    <a:pt x="461" y="78"/>
                  </a:moveTo>
                  <a:cubicBezTo>
                    <a:pt x="423" y="22"/>
                    <a:pt x="315" y="0"/>
                    <a:pt x="315" y="0"/>
                  </a:cubicBezTo>
                  <a:cubicBezTo>
                    <a:pt x="314" y="99"/>
                    <a:pt x="284" y="150"/>
                    <a:pt x="284" y="150"/>
                  </a:cubicBezTo>
                  <a:cubicBezTo>
                    <a:pt x="273" y="92"/>
                    <a:pt x="258" y="65"/>
                    <a:pt x="258" y="65"/>
                  </a:cubicBezTo>
                  <a:cubicBezTo>
                    <a:pt x="273" y="48"/>
                    <a:pt x="273" y="48"/>
                    <a:pt x="273" y="48"/>
                  </a:cubicBezTo>
                  <a:cubicBezTo>
                    <a:pt x="248" y="18"/>
                    <a:pt x="248" y="18"/>
                    <a:pt x="248" y="18"/>
                  </a:cubicBezTo>
                  <a:cubicBezTo>
                    <a:pt x="222" y="49"/>
                    <a:pt x="222" y="49"/>
                    <a:pt x="222" y="49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0" y="102"/>
                    <a:pt x="216" y="150"/>
                    <a:pt x="216" y="150"/>
                  </a:cubicBezTo>
                  <a:cubicBezTo>
                    <a:pt x="192" y="124"/>
                    <a:pt x="180" y="0"/>
                    <a:pt x="180" y="0"/>
                  </a:cubicBezTo>
                  <a:cubicBezTo>
                    <a:pt x="180" y="0"/>
                    <a:pt x="100" y="13"/>
                    <a:pt x="55" y="58"/>
                  </a:cubicBezTo>
                  <a:cubicBezTo>
                    <a:pt x="0" y="113"/>
                    <a:pt x="13" y="184"/>
                    <a:pt x="13" y="184"/>
                  </a:cubicBezTo>
                  <a:cubicBezTo>
                    <a:pt x="483" y="184"/>
                    <a:pt x="483" y="184"/>
                    <a:pt x="483" y="184"/>
                  </a:cubicBezTo>
                  <a:cubicBezTo>
                    <a:pt x="483" y="184"/>
                    <a:pt x="496" y="128"/>
                    <a:pt x="461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5803462" y="2779572"/>
            <a:ext cx="596900" cy="484188"/>
            <a:chOff x="4627563" y="2378075"/>
            <a:chExt cx="596900" cy="484188"/>
          </a:xfrm>
          <a:solidFill>
            <a:schemeClr val="accent4"/>
          </a:solidFill>
        </p:grpSpPr>
        <p:sp>
          <p:nvSpPr>
            <p:cNvPr id="64" name="Oval 11"/>
            <p:cNvSpPr>
              <a:spLocks noChangeArrowheads="1"/>
            </p:cNvSpPr>
            <p:nvPr/>
          </p:nvSpPr>
          <p:spPr bwMode="auto">
            <a:xfrm>
              <a:off x="4808538" y="2378075"/>
              <a:ext cx="239713" cy="2397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2"/>
            <p:cNvSpPr/>
            <p:nvPr/>
          </p:nvSpPr>
          <p:spPr bwMode="auto">
            <a:xfrm>
              <a:off x="4627563" y="2640013"/>
              <a:ext cx="596900" cy="222250"/>
            </a:xfrm>
            <a:custGeom>
              <a:avLst/>
              <a:gdLst>
                <a:gd name="T0" fmla="*/ 461 w 496"/>
                <a:gd name="T1" fmla="*/ 78 h 184"/>
                <a:gd name="T2" fmla="*/ 315 w 496"/>
                <a:gd name="T3" fmla="*/ 0 h 184"/>
                <a:gd name="T4" fmla="*/ 284 w 496"/>
                <a:gd name="T5" fmla="*/ 150 h 184"/>
                <a:gd name="T6" fmla="*/ 258 w 496"/>
                <a:gd name="T7" fmla="*/ 65 h 184"/>
                <a:gd name="T8" fmla="*/ 273 w 496"/>
                <a:gd name="T9" fmla="*/ 49 h 184"/>
                <a:gd name="T10" fmla="*/ 248 w 496"/>
                <a:gd name="T11" fmla="*/ 18 h 184"/>
                <a:gd name="T12" fmla="*/ 222 w 496"/>
                <a:gd name="T13" fmla="*/ 49 h 184"/>
                <a:gd name="T14" fmla="*/ 239 w 496"/>
                <a:gd name="T15" fmla="*/ 66 h 184"/>
                <a:gd name="T16" fmla="*/ 216 w 496"/>
                <a:gd name="T17" fmla="*/ 150 h 184"/>
                <a:gd name="T18" fmla="*/ 180 w 496"/>
                <a:gd name="T19" fmla="*/ 0 h 184"/>
                <a:gd name="T20" fmla="*/ 55 w 496"/>
                <a:gd name="T21" fmla="*/ 59 h 184"/>
                <a:gd name="T22" fmla="*/ 13 w 496"/>
                <a:gd name="T23" fmla="*/ 184 h 184"/>
                <a:gd name="T24" fmla="*/ 483 w 496"/>
                <a:gd name="T25" fmla="*/ 184 h 184"/>
                <a:gd name="T26" fmla="*/ 461 w 496"/>
                <a:gd name="T27" fmla="*/ 7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6" h="184">
                  <a:moveTo>
                    <a:pt x="461" y="78"/>
                  </a:moveTo>
                  <a:cubicBezTo>
                    <a:pt x="423" y="22"/>
                    <a:pt x="315" y="0"/>
                    <a:pt x="315" y="0"/>
                  </a:cubicBezTo>
                  <a:cubicBezTo>
                    <a:pt x="314" y="100"/>
                    <a:pt x="284" y="150"/>
                    <a:pt x="284" y="150"/>
                  </a:cubicBezTo>
                  <a:cubicBezTo>
                    <a:pt x="273" y="92"/>
                    <a:pt x="258" y="65"/>
                    <a:pt x="258" y="65"/>
                  </a:cubicBezTo>
                  <a:cubicBezTo>
                    <a:pt x="273" y="49"/>
                    <a:pt x="273" y="49"/>
                    <a:pt x="273" y="49"/>
                  </a:cubicBezTo>
                  <a:cubicBezTo>
                    <a:pt x="248" y="18"/>
                    <a:pt x="248" y="18"/>
                    <a:pt x="248" y="18"/>
                  </a:cubicBezTo>
                  <a:cubicBezTo>
                    <a:pt x="222" y="49"/>
                    <a:pt x="222" y="49"/>
                    <a:pt x="222" y="49"/>
                  </a:cubicBezTo>
                  <a:cubicBezTo>
                    <a:pt x="239" y="66"/>
                    <a:pt x="239" y="66"/>
                    <a:pt x="239" y="66"/>
                  </a:cubicBezTo>
                  <a:cubicBezTo>
                    <a:pt x="220" y="102"/>
                    <a:pt x="216" y="150"/>
                    <a:pt x="216" y="150"/>
                  </a:cubicBezTo>
                  <a:cubicBezTo>
                    <a:pt x="192" y="124"/>
                    <a:pt x="180" y="0"/>
                    <a:pt x="180" y="0"/>
                  </a:cubicBezTo>
                  <a:cubicBezTo>
                    <a:pt x="180" y="0"/>
                    <a:pt x="100" y="13"/>
                    <a:pt x="55" y="59"/>
                  </a:cubicBezTo>
                  <a:cubicBezTo>
                    <a:pt x="0" y="113"/>
                    <a:pt x="13" y="184"/>
                    <a:pt x="13" y="184"/>
                  </a:cubicBezTo>
                  <a:cubicBezTo>
                    <a:pt x="483" y="184"/>
                    <a:pt x="483" y="184"/>
                    <a:pt x="483" y="184"/>
                  </a:cubicBezTo>
                  <a:cubicBezTo>
                    <a:pt x="483" y="184"/>
                    <a:pt x="496" y="128"/>
                    <a:pt x="461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2308932" y="1761408"/>
            <a:ext cx="596900" cy="485774"/>
            <a:chOff x="4627563" y="1273176"/>
            <a:chExt cx="596900" cy="485774"/>
          </a:xfrm>
          <a:solidFill>
            <a:schemeClr val="accent4"/>
          </a:solidFill>
        </p:grpSpPr>
        <p:sp>
          <p:nvSpPr>
            <p:cNvPr id="67" name="Oval 13"/>
            <p:cNvSpPr>
              <a:spLocks noChangeArrowheads="1"/>
            </p:cNvSpPr>
            <p:nvPr/>
          </p:nvSpPr>
          <p:spPr bwMode="auto">
            <a:xfrm>
              <a:off x="4808538" y="1273176"/>
              <a:ext cx="239713" cy="241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4"/>
            <p:cNvSpPr/>
            <p:nvPr/>
          </p:nvSpPr>
          <p:spPr bwMode="auto">
            <a:xfrm>
              <a:off x="4627563" y="1536700"/>
              <a:ext cx="596900" cy="222250"/>
            </a:xfrm>
            <a:custGeom>
              <a:avLst/>
              <a:gdLst>
                <a:gd name="T0" fmla="*/ 461 w 496"/>
                <a:gd name="T1" fmla="*/ 78 h 184"/>
                <a:gd name="T2" fmla="*/ 315 w 496"/>
                <a:gd name="T3" fmla="*/ 0 h 184"/>
                <a:gd name="T4" fmla="*/ 284 w 496"/>
                <a:gd name="T5" fmla="*/ 150 h 184"/>
                <a:gd name="T6" fmla="*/ 258 w 496"/>
                <a:gd name="T7" fmla="*/ 65 h 184"/>
                <a:gd name="T8" fmla="*/ 273 w 496"/>
                <a:gd name="T9" fmla="*/ 48 h 184"/>
                <a:gd name="T10" fmla="*/ 248 w 496"/>
                <a:gd name="T11" fmla="*/ 18 h 184"/>
                <a:gd name="T12" fmla="*/ 222 w 496"/>
                <a:gd name="T13" fmla="*/ 49 h 184"/>
                <a:gd name="T14" fmla="*/ 239 w 496"/>
                <a:gd name="T15" fmla="*/ 66 h 184"/>
                <a:gd name="T16" fmla="*/ 216 w 496"/>
                <a:gd name="T17" fmla="*/ 150 h 184"/>
                <a:gd name="T18" fmla="*/ 180 w 496"/>
                <a:gd name="T19" fmla="*/ 0 h 184"/>
                <a:gd name="T20" fmla="*/ 55 w 496"/>
                <a:gd name="T21" fmla="*/ 59 h 184"/>
                <a:gd name="T22" fmla="*/ 13 w 496"/>
                <a:gd name="T23" fmla="*/ 184 h 184"/>
                <a:gd name="T24" fmla="*/ 483 w 496"/>
                <a:gd name="T25" fmla="*/ 184 h 184"/>
                <a:gd name="T26" fmla="*/ 461 w 496"/>
                <a:gd name="T27" fmla="*/ 7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6" h="184">
                  <a:moveTo>
                    <a:pt x="461" y="78"/>
                  </a:moveTo>
                  <a:cubicBezTo>
                    <a:pt x="423" y="22"/>
                    <a:pt x="315" y="0"/>
                    <a:pt x="315" y="0"/>
                  </a:cubicBezTo>
                  <a:cubicBezTo>
                    <a:pt x="314" y="99"/>
                    <a:pt x="284" y="150"/>
                    <a:pt x="284" y="150"/>
                  </a:cubicBezTo>
                  <a:cubicBezTo>
                    <a:pt x="273" y="92"/>
                    <a:pt x="258" y="65"/>
                    <a:pt x="258" y="65"/>
                  </a:cubicBezTo>
                  <a:cubicBezTo>
                    <a:pt x="273" y="48"/>
                    <a:pt x="273" y="48"/>
                    <a:pt x="273" y="48"/>
                  </a:cubicBezTo>
                  <a:cubicBezTo>
                    <a:pt x="248" y="18"/>
                    <a:pt x="248" y="18"/>
                    <a:pt x="248" y="18"/>
                  </a:cubicBezTo>
                  <a:cubicBezTo>
                    <a:pt x="222" y="49"/>
                    <a:pt x="222" y="49"/>
                    <a:pt x="222" y="49"/>
                  </a:cubicBezTo>
                  <a:cubicBezTo>
                    <a:pt x="239" y="66"/>
                    <a:pt x="239" y="66"/>
                    <a:pt x="239" y="66"/>
                  </a:cubicBezTo>
                  <a:cubicBezTo>
                    <a:pt x="220" y="102"/>
                    <a:pt x="216" y="150"/>
                    <a:pt x="216" y="150"/>
                  </a:cubicBezTo>
                  <a:cubicBezTo>
                    <a:pt x="192" y="124"/>
                    <a:pt x="180" y="0"/>
                    <a:pt x="180" y="0"/>
                  </a:cubicBezTo>
                  <a:cubicBezTo>
                    <a:pt x="180" y="0"/>
                    <a:pt x="100" y="13"/>
                    <a:pt x="55" y="59"/>
                  </a:cubicBezTo>
                  <a:cubicBezTo>
                    <a:pt x="0" y="113"/>
                    <a:pt x="13" y="184"/>
                    <a:pt x="13" y="184"/>
                  </a:cubicBezTo>
                  <a:cubicBezTo>
                    <a:pt x="483" y="184"/>
                    <a:pt x="483" y="184"/>
                    <a:pt x="483" y="184"/>
                  </a:cubicBezTo>
                  <a:cubicBezTo>
                    <a:pt x="483" y="184"/>
                    <a:pt x="496" y="128"/>
                    <a:pt x="461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4" name="圆角矩形 83"/>
          <p:cNvSpPr/>
          <p:nvPr/>
        </p:nvSpPr>
        <p:spPr>
          <a:xfrm>
            <a:off x="5821565" y="2209080"/>
            <a:ext cx="1563694" cy="30777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800" dirty="0"/>
              <a:t>组员 汪凯 </a:t>
            </a:r>
            <a:endParaRPr lang="en-US" altLang="zh-CN" sz="800" dirty="0"/>
          </a:p>
          <a:p>
            <a:pPr algn="ctr"/>
            <a:r>
              <a:rPr lang="zh-CN" altLang="en-US" sz="800" dirty="0"/>
              <a:t>项目部署</a:t>
            </a:r>
            <a:endParaRPr lang="en-US" altLang="zh-CN" sz="800" dirty="0"/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5265179-687B-4E8B-A149-3BB7876E3B66}"/>
              </a:ext>
            </a:extLst>
          </p:cNvPr>
          <p:cNvGrpSpPr/>
          <p:nvPr/>
        </p:nvGrpSpPr>
        <p:grpSpPr>
          <a:xfrm>
            <a:off x="2594742" y="2784122"/>
            <a:ext cx="596900" cy="484188"/>
            <a:chOff x="4627563" y="3476625"/>
            <a:chExt cx="596900" cy="484188"/>
          </a:xfrm>
          <a:solidFill>
            <a:schemeClr val="accent4"/>
          </a:solidFill>
        </p:grpSpPr>
        <p:sp>
          <p:nvSpPr>
            <p:cNvPr id="51" name="Oval 9">
              <a:extLst>
                <a:ext uri="{FF2B5EF4-FFF2-40B4-BE49-F238E27FC236}">
                  <a16:creationId xmlns:a16="http://schemas.microsoft.com/office/drawing/2014/main" id="{C60495D6-B6A6-4472-8011-FABE5E50FC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8538" y="3476625"/>
              <a:ext cx="239713" cy="2397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0">
              <a:extLst>
                <a:ext uri="{FF2B5EF4-FFF2-40B4-BE49-F238E27FC236}">
                  <a16:creationId xmlns:a16="http://schemas.microsoft.com/office/drawing/2014/main" id="{27D08D14-0615-4070-B385-B875201452BC}"/>
                </a:ext>
              </a:extLst>
            </p:cNvPr>
            <p:cNvSpPr/>
            <p:nvPr/>
          </p:nvSpPr>
          <p:spPr bwMode="auto">
            <a:xfrm>
              <a:off x="4627563" y="3738563"/>
              <a:ext cx="596900" cy="222250"/>
            </a:xfrm>
            <a:custGeom>
              <a:avLst/>
              <a:gdLst>
                <a:gd name="T0" fmla="*/ 461 w 496"/>
                <a:gd name="T1" fmla="*/ 78 h 184"/>
                <a:gd name="T2" fmla="*/ 315 w 496"/>
                <a:gd name="T3" fmla="*/ 0 h 184"/>
                <a:gd name="T4" fmla="*/ 284 w 496"/>
                <a:gd name="T5" fmla="*/ 150 h 184"/>
                <a:gd name="T6" fmla="*/ 258 w 496"/>
                <a:gd name="T7" fmla="*/ 65 h 184"/>
                <a:gd name="T8" fmla="*/ 273 w 496"/>
                <a:gd name="T9" fmla="*/ 48 h 184"/>
                <a:gd name="T10" fmla="*/ 248 w 496"/>
                <a:gd name="T11" fmla="*/ 18 h 184"/>
                <a:gd name="T12" fmla="*/ 222 w 496"/>
                <a:gd name="T13" fmla="*/ 49 h 184"/>
                <a:gd name="T14" fmla="*/ 239 w 496"/>
                <a:gd name="T15" fmla="*/ 65 h 184"/>
                <a:gd name="T16" fmla="*/ 216 w 496"/>
                <a:gd name="T17" fmla="*/ 150 h 184"/>
                <a:gd name="T18" fmla="*/ 180 w 496"/>
                <a:gd name="T19" fmla="*/ 0 h 184"/>
                <a:gd name="T20" fmla="*/ 55 w 496"/>
                <a:gd name="T21" fmla="*/ 58 h 184"/>
                <a:gd name="T22" fmla="*/ 13 w 496"/>
                <a:gd name="T23" fmla="*/ 184 h 184"/>
                <a:gd name="T24" fmla="*/ 483 w 496"/>
                <a:gd name="T25" fmla="*/ 184 h 184"/>
                <a:gd name="T26" fmla="*/ 461 w 496"/>
                <a:gd name="T27" fmla="*/ 7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6" h="184">
                  <a:moveTo>
                    <a:pt x="461" y="78"/>
                  </a:moveTo>
                  <a:cubicBezTo>
                    <a:pt x="423" y="22"/>
                    <a:pt x="315" y="0"/>
                    <a:pt x="315" y="0"/>
                  </a:cubicBezTo>
                  <a:cubicBezTo>
                    <a:pt x="314" y="99"/>
                    <a:pt x="284" y="150"/>
                    <a:pt x="284" y="150"/>
                  </a:cubicBezTo>
                  <a:cubicBezTo>
                    <a:pt x="273" y="92"/>
                    <a:pt x="258" y="65"/>
                    <a:pt x="258" y="65"/>
                  </a:cubicBezTo>
                  <a:cubicBezTo>
                    <a:pt x="273" y="48"/>
                    <a:pt x="273" y="48"/>
                    <a:pt x="273" y="48"/>
                  </a:cubicBezTo>
                  <a:cubicBezTo>
                    <a:pt x="248" y="18"/>
                    <a:pt x="248" y="18"/>
                    <a:pt x="248" y="18"/>
                  </a:cubicBezTo>
                  <a:cubicBezTo>
                    <a:pt x="222" y="49"/>
                    <a:pt x="222" y="49"/>
                    <a:pt x="222" y="49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0" y="102"/>
                    <a:pt x="216" y="150"/>
                    <a:pt x="216" y="150"/>
                  </a:cubicBezTo>
                  <a:cubicBezTo>
                    <a:pt x="192" y="124"/>
                    <a:pt x="180" y="0"/>
                    <a:pt x="180" y="0"/>
                  </a:cubicBezTo>
                  <a:cubicBezTo>
                    <a:pt x="180" y="0"/>
                    <a:pt x="100" y="13"/>
                    <a:pt x="55" y="58"/>
                  </a:cubicBezTo>
                  <a:cubicBezTo>
                    <a:pt x="0" y="113"/>
                    <a:pt x="13" y="184"/>
                    <a:pt x="13" y="184"/>
                  </a:cubicBezTo>
                  <a:cubicBezTo>
                    <a:pt x="483" y="184"/>
                    <a:pt x="483" y="184"/>
                    <a:pt x="483" y="184"/>
                  </a:cubicBezTo>
                  <a:cubicBezTo>
                    <a:pt x="483" y="184"/>
                    <a:pt x="496" y="128"/>
                    <a:pt x="461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0C75E102-09E9-4DE2-B30B-03B8AD3D634F}"/>
              </a:ext>
            </a:extLst>
          </p:cNvPr>
          <p:cNvGrpSpPr/>
          <p:nvPr/>
        </p:nvGrpSpPr>
        <p:grpSpPr>
          <a:xfrm>
            <a:off x="3246270" y="3765592"/>
            <a:ext cx="596900" cy="484188"/>
            <a:chOff x="4627563" y="3476625"/>
            <a:chExt cx="596900" cy="484188"/>
          </a:xfrm>
          <a:solidFill>
            <a:schemeClr val="accent4"/>
          </a:solidFill>
        </p:grpSpPr>
        <p:sp>
          <p:nvSpPr>
            <p:cNvPr id="99" name="Oval 9">
              <a:extLst>
                <a:ext uri="{FF2B5EF4-FFF2-40B4-BE49-F238E27FC236}">
                  <a16:creationId xmlns:a16="http://schemas.microsoft.com/office/drawing/2014/main" id="{EE7B838B-5F78-4F24-8777-D4F5F55032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8538" y="3476625"/>
              <a:ext cx="239713" cy="2397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">
              <a:extLst>
                <a:ext uri="{FF2B5EF4-FFF2-40B4-BE49-F238E27FC236}">
                  <a16:creationId xmlns:a16="http://schemas.microsoft.com/office/drawing/2014/main" id="{B1D0A494-7971-42A2-A47D-A4A177C3701C}"/>
                </a:ext>
              </a:extLst>
            </p:cNvPr>
            <p:cNvSpPr/>
            <p:nvPr/>
          </p:nvSpPr>
          <p:spPr bwMode="auto">
            <a:xfrm>
              <a:off x="4627563" y="3738563"/>
              <a:ext cx="596900" cy="222250"/>
            </a:xfrm>
            <a:custGeom>
              <a:avLst/>
              <a:gdLst>
                <a:gd name="T0" fmla="*/ 461 w 496"/>
                <a:gd name="T1" fmla="*/ 78 h 184"/>
                <a:gd name="T2" fmla="*/ 315 w 496"/>
                <a:gd name="T3" fmla="*/ 0 h 184"/>
                <a:gd name="T4" fmla="*/ 284 w 496"/>
                <a:gd name="T5" fmla="*/ 150 h 184"/>
                <a:gd name="T6" fmla="*/ 258 w 496"/>
                <a:gd name="T7" fmla="*/ 65 h 184"/>
                <a:gd name="T8" fmla="*/ 273 w 496"/>
                <a:gd name="T9" fmla="*/ 48 h 184"/>
                <a:gd name="T10" fmla="*/ 248 w 496"/>
                <a:gd name="T11" fmla="*/ 18 h 184"/>
                <a:gd name="T12" fmla="*/ 222 w 496"/>
                <a:gd name="T13" fmla="*/ 49 h 184"/>
                <a:gd name="T14" fmla="*/ 239 w 496"/>
                <a:gd name="T15" fmla="*/ 65 h 184"/>
                <a:gd name="T16" fmla="*/ 216 w 496"/>
                <a:gd name="T17" fmla="*/ 150 h 184"/>
                <a:gd name="T18" fmla="*/ 180 w 496"/>
                <a:gd name="T19" fmla="*/ 0 h 184"/>
                <a:gd name="T20" fmla="*/ 55 w 496"/>
                <a:gd name="T21" fmla="*/ 58 h 184"/>
                <a:gd name="T22" fmla="*/ 13 w 496"/>
                <a:gd name="T23" fmla="*/ 184 h 184"/>
                <a:gd name="T24" fmla="*/ 483 w 496"/>
                <a:gd name="T25" fmla="*/ 184 h 184"/>
                <a:gd name="T26" fmla="*/ 461 w 496"/>
                <a:gd name="T27" fmla="*/ 7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6" h="184">
                  <a:moveTo>
                    <a:pt x="461" y="78"/>
                  </a:moveTo>
                  <a:cubicBezTo>
                    <a:pt x="423" y="22"/>
                    <a:pt x="315" y="0"/>
                    <a:pt x="315" y="0"/>
                  </a:cubicBezTo>
                  <a:cubicBezTo>
                    <a:pt x="314" y="99"/>
                    <a:pt x="284" y="150"/>
                    <a:pt x="284" y="150"/>
                  </a:cubicBezTo>
                  <a:cubicBezTo>
                    <a:pt x="273" y="92"/>
                    <a:pt x="258" y="65"/>
                    <a:pt x="258" y="65"/>
                  </a:cubicBezTo>
                  <a:cubicBezTo>
                    <a:pt x="273" y="48"/>
                    <a:pt x="273" y="48"/>
                    <a:pt x="273" y="48"/>
                  </a:cubicBezTo>
                  <a:cubicBezTo>
                    <a:pt x="248" y="18"/>
                    <a:pt x="248" y="18"/>
                    <a:pt x="248" y="18"/>
                  </a:cubicBezTo>
                  <a:cubicBezTo>
                    <a:pt x="222" y="49"/>
                    <a:pt x="222" y="49"/>
                    <a:pt x="222" y="49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0" y="102"/>
                    <a:pt x="216" y="150"/>
                    <a:pt x="216" y="150"/>
                  </a:cubicBezTo>
                  <a:cubicBezTo>
                    <a:pt x="192" y="124"/>
                    <a:pt x="180" y="0"/>
                    <a:pt x="180" y="0"/>
                  </a:cubicBezTo>
                  <a:cubicBezTo>
                    <a:pt x="180" y="0"/>
                    <a:pt x="100" y="13"/>
                    <a:pt x="55" y="58"/>
                  </a:cubicBezTo>
                  <a:cubicBezTo>
                    <a:pt x="0" y="113"/>
                    <a:pt x="13" y="184"/>
                    <a:pt x="13" y="184"/>
                  </a:cubicBezTo>
                  <a:cubicBezTo>
                    <a:pt x="483" y="184"/>
                    <a:pt x="483" y="184"/>
                    <a:pt x="483" y="184"/>
                  </a:cubicBezTo>
                  <a:cubicBezTo>
                    <a:pt x="483" y="184"/>
                    <a:pt x="496" y="128"/>
                    <a:pt x="461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3" name="圆角矩形 83">
            <a:extLst>
              <a:ext uri="{FF2B5EF4-FFF2-40B4-BE49-F238E27FC236}">
                <a16:creationId xmlns:a16="http://schemas.microsoft.com/office/drawing/2014/main" id="{DB14B99B-10CF-4006-A738-B28344801303}"/>
              </a:ext>
            </a:extLst>
          </p:cNvPr>
          <p:cNvSpPr/>
          <p:nvPr/>
        </p:nvSpPr>
        <p:spPr>
          <a:xfrm>
            <a:off x="1840431" y="2247182"/>
            <a:ext cx="1563694" cy="30777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800" dirty="0"/>
              <a:t>组员 张泽皓</a:t>
            </a:r>
            <a:endParaRPr lang="en-US" altLang="zh-CN" sz="800" dirty="0"/>
          </a:p>
          <a:p>
            <a:pPr algn="ctr"/>
            <a:r>
              <a:rPr lang="zh-CN" altLang="en-US" sz="800" dirty="0"/>
              <a:t>图形界面设计与开发文档</a:t>
            </a:r>
            <a:endParaRPr lang="en-US" altLang="zh-CN" sz="800" dirty="0"/>
          </a:p>
        </p:txBody>
      </p:sp>
      <p:sp>
        <p:nvSpPr>
          <p:cNvPr id="104" name="圆角矩形 83">
            <a:extLst>
              <a:ext uri="{FF2B5EF4-FFF2-40B4-BE49-F238E27FC236}">
                <a16:creationId xmlns:a16="http://schemas.microsoft.com/office/drawing/2014/main" id="{95A0ED67-49B3-400C-A028-FC2A88106882}"/>
              </a:ext>
            </a:extLst>
          </p:cNvPr>
          <p:cNvSpPr/>
          <p:nvPr/>
        </p:nvSpPr>
        <p:spPr>
          <a:xfrm>
            <a:off x="2111345" y="3263760"/>
            <a:ext cx="1563694" cy="30777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800" dirty="0"/>
              <a:t>组员 张子石</a:t>
            </a:r>
            <a:endParaRPr lang="en-US" altLang="zh-CN" sz="800" dirty="0"/>
          </a:p>
          <a:p>
            <a:pPr algn="ctr"/>
            <a:r>
              <a:rPr lang="zh-CN" altLang="en-US" sz="800" dirty="0"/>
              <a:t>项目开发</a:t>
            </a:r>
          </a:p>
        </p:txBody>
      </p:sp>
      <p:sp>
        <p:nvSpPr>
          <p:cNvPr id="105" name="圆角矩形 83">
            <a:extLst>
              <a:ext uri="{FF2B5EF4-FFF2-40B4-BE49-F238E27FC236}">
                <a16:creationId xmlns:a16="http://schemas.microsoft.com/office/drawing/2014/main" id="{2A5BF34C-5CCF-416B-B019-393A6BD27F77}"/>
              </a:ext>
            </a:extLst>
          </p:cNvPr>
          <p:cNvSpPr/>
          <p:nvPr/>
        </p:nvSpPr>
        <p:spPr>
          <a:xfrm>
            <a:off x="3725891" y="1615292"/>
            <a:ext cx="1563694" cy="30777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800" dirty="0"/>
              <a:t>组长 孙东东</a:t>
            </a:r>
            <a:endParaRPr lang="en-US" altLang="zh-CN" sz="800" dirty="0"/>
          </a:p>
          <a:p>
            <a:pPr algn="ctr"/>
            <a:r>
              <a:rPr lang="zh-CN" altLang="en-US" sz="800" dirty="0"/>
              <a:t>项目开发</a:t>
            </a:r>
            <a:r>
              <a:rPr lang="en-US" altLang="zh-CN" sz="800" dirty="0"/>
              <a:t>&amp;&amp;</a:t>
            </a:r>
            <a:r>
              <a:rPr lang="zh-CN" altLang="en-US" sz="800" dirty="0"/>
              <a:t>任务分配</a:t>
            </a:r>
          </a:p>
        </p:txBody>
      </p:sp>
      <p:sp>
        <p:nvSpPr>
          <p:cNvPr id="106" name="圆角矩形 83">
            <a:extLst>
              <a:ext uri="{FF2B5EF4-FFF2-40B4-BE49-F238E27FC236}">
                <a16:creationId xmlns:a16="http://schemas.microsoft.com/office/drawing/2014/main" id="{529D05CF-5C54-4116-8124-63909DC57B98}"/>
              </a:ext>
            </a:extLst>
          </p:cNvPr>
          <p:cNvSpPr/>
          <p:nvPr/>
        </p:nvSpPr>
        <p:spPr>
          <a:xfrm>
            <a:off x="5320065" y="3263760"/>
            <a:ext cx="1563694" cy="30777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800" dirty="0"/>
              <a:t>组员 束童</a:t>
            </a:r>
            <a:endParaRPr lang="en-US" altLang="zh-CN" sz="800" dirty="0"/>
          </a:p>
          <a:p>
            <a:pPr algn="ctr"/>
            <a:r>
              <a:rPr lang="zh-CN" altLang="en-US" sz="800" dirty="0"/>
              <a:t>项目开发</a:t>
            </a:r>
            <a:endParaRPr lang="en-US" altLang="zh-CN" sz="800" dirty="0"/>
          </a:p>
        </p:txBody>
      </p:sp>
      <p:sp>
        <p:nvSpPr>
          <p:cNvPr id="107" name="圆角矩形 83">
            <a:extLst>
              <a:ext uri="{FF2B5EF4-FFF2-40B4-BE49-F238E27FC236}">
                <a16:creationId xmlns:a16="http://schemas.microsoft.com/office/drawing/2014/main" id="{43C6A567-8B69-4DF7-B5EC-3A1F735094AD}"/>
              </a:ext>
            </a:extLst>
          </p:cNvPr>
          <p:cNvSpPr/>
          <p:nvPr/>
        </p:nvSpPr>
        <p:spPr>
          <a:xfrm>
            <a:off x="2775717" y="4247398"/>
            <a:ext cx="1563694" cy="30777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800" dirty="0"/>
              <a:t>组员 张伊明</a:t>
            </a:r>
            <a:endParaRPr lang="en-US" altLang="zh-CN" sz="800" dirty="0"/>
          </a:p>
          <a:p>
            <a:pPr algn="ctr"/>
            <a:r>
              <a:rPr lang="zh-CN" altLang="en-US" sz="800" dirty="0"/>
              <a:t>项目开发</a:t>
            </a:r>
            <a:endParaRPr lang="en-US" altLang="zh-CN" sz="800" dirty="0"/>
          </a:p>
        </p:txBody>
      </p:sp>
      <p:sp>
        <p:nvSpPr>
          <p:cNvPr id="132" name="Freeform 15">
            <a:extLst>
              <a:ext uri="{FF2B5EF4-FFF2-40B4-BE49-F238E27FC236}">
                <a16:creationId xmlns:a16="http://schemas.microsoft.com/office/drawing/2014/main" id="{4828E4E6-AF05-404A-B704-87856AA9B407}"/>
              </a:ext>
            </a:extLst>
          </p:cNvPr>
          <p:cNvSpPr>
            <a:spLocks noEditPoints="1"/>
          </p:cNvSpPr>
          <p:nvPr/>
        </p:nvSpPr>
        <p:spPr bwMode="auto">
          <a:xfrm>
            <a:off x="3974466" y="2431860"/>
            <a:ext cx="1074685" cy="1081359"/>
          </a:xfrm>
          <a:custGeom>
            <a:avLst/>
            <a:gdLst>
              <a:gd name="T0" fmla="*/ 373 w 402"/>
              <a:gd name="T1" fmla="*/ 209 h 402"/>
              <a:gd name="T2" fmla="*/ 372 w 402"/>
              <a:gd name="T3" fmla="*/ 190 h 402"/>
              <a:gd name="T4" fmla="*/ 401 w 402"/>
              <a:gd name="T5" fmla="*/ 170 h 402"/>
              <a:gd name="T6" fmla="*/ 389 w 402"/>
              <a:gd name="T7" fmla="*/ 124 h 402"/>
              <a:gd name="T8" fmla="*/ 353 w 402"/>
              <a:gd name="T9" fmla="*/ 123 h 402"/>
              <a:gd name="T10" fmla="*/ 344 w 402"/>
              <a:gd name="T11" fmla="*/ 107 h 402"/>
              <a:gd name="T12" fmla="*/ 360 w 402"/>
              <a:gd name="T13" fmla="*/ 74 h 402"/>
              <a:gd name="T14" fmla="*/ 325 w 402"/>
              <a:gd name="T15" fmla="*/ 41 h 402"/>
              <a:gd name="T16" fmla="*/ 293 w 402"/>
              <a:gd name="T17" fmla="*/ 57 h 402"/>
              <a:gd name="T18" fmla="*/ 277 w 402"/>
              <a:gd name="T19" fmla="*/ 48 h 402"/>
              <a:gd name="T20" fmla="*/ 275 w 402"/>
              <a:gd name="T21" fmla="*/ 12 h 402"/>
              <a:gd name="T22" fmla="*/ 251 w 402"/>
              <a:gd name="T23" fmla="*/ 6 h 402"/>
              <a:gd name="T24" fmla="*/ 228 w 402"/>
              <a:gd name="T25" fmla="*/ 0 h 402"/>
              <a:gd name="T26" fmla="*/ 209 w 402"/>
              <a:gd name="T27" fmla="*/ 30 h 402"/>
              <a:gd name="T28" fmla="*/ 190 w 402"/>
              <a:gd name="T29" fmla="*/ 30 h 402"/>
              <a:gd name="T30" fmla="*/ 170 w 402"/>
              <a:gd name="T31" fmla="*/ 1 h 402"/>
              <a:gd name="T32" fmla="*/ 124 w 402"/>
              <a:gd name="T33" fmla="*/ 13 h 402"/>
              <a:gd name="T34" fmla="*/ 122 w 402"/>
              <a:gd name="T35" fmla="*/ 49 h 402"/>
              <a:gd name="T36" fmla="*/ 106 w 402"/>
              <a:gd name="T37" fmla="*/ 59 h 402"/>
              <a:gd name="T38" fmla="*/ 74 w 402"/>
              <a:gd name="T39" fmla="*/ 43 h 402"/>
              <a:gd name="T40" fmla="*/ 41 w 402"/>
              <a:gd name="T41" fmla="*/ 77 h 402"/>
              <a:gd name="T42" fmla="*/ 56 w 402"/>
              <a:gd name="T43" fmla="*/ 109 h 402"/>
              <a:gd name="T44" fmla="*/ 47 w 402"/>
              <a:gd name="T45" fmla="*/ 126 h 402"/>
              <a:gd name="T46" fmla="*/ 12 w 402"/>
              <a:gd name="T47" fmla="*/ 128 h 402"/>
              <a:gd name="T48" fmla="*/ 6 w 402"/>
              <a:gd name="T49" fmla="*/ 151 h 402"/>
              <a:gd name="T50" fmla="*/ 0 w 402"/>
              <a:gd name="T51" fmla="*/ 174 h 402"/>
              <a:gd name="T52" fmla="*/ 30 w 402"/>
              <a:gd name="T53" fmla="*/ 194 h 402"/>
              <a:gd name="T54" fmla="*/ 30 w 402"/>
              <a:gd name="T55" fmla="*/ 212 h 402"/>
              <a:gd name="T56" fmla="*/ 0 w 402"/>
              <a:gd name="T57" fmla="*/ 233 h 402"/>
              <a:gd name="T58" fmla="*/ 13 w 402"/>
              <a:gd name="T59" fmla="*/ 279 h 402"/>
              <a:gd name="T60" fmla="*/ 49 w 402"/>
              <a:gd name="T61" fmla="*/ 280 h 402"/>
              <a:gd name="T62" fmla="*/ 59 w 402"/>
              <a:gd name="T63" fmla="*/ 296 h 402"/>
              <a:gd name="T64" fmla="*/ 43 w 402"/>
              <a:gd name="T65" fmla="*/ 328 h 402"/>
              <a:gd name="T66" fmla="*/ 77 w 402"/>
              <a:gd name="T67" fmla="*/ 362 h 402"/>
              <a:gd name="T68" fmla="*/ 109 w 402"/>
              <a:gd name="T69" fmla="*/ 345 h 402"/>
              <a:gd name="T70" fmla="*/ 125 w 402"/>
              <a:gd name="T71" fmla="*/ 355 h 402"/>
              <a:gd name="T72" fmla="*/ 128 w 402"/>
              <a:gd name="T73" fmla="*/ 390 h 402"/>
              <a:gd name="T74" fmla="*/ 150 w 402"/>
              <a:gd name="T75" fmla="*/ 396 h 402"/>
              <a:gd name="T76" fmla="*/ 174 w 402"/>
              <a:gd name="T77" fmla="*/ 402 h 402"/>
              <a:gd name="T78" fmla="*/ 194 w 402"/>
              <a:gd name="T79" fmla="*/ 373 h 402"/>
              <a:gd name="T80" fmla="*/ 212 w 402"/>
              <a:gd name="T81" fmla="*/ 372 h 402"/>
              <a:gd name="T82" fmla="*/ 232 w 402"/>
              <a:gd name="T83" fmla="*/ 402 h 402"/>
              <a:gd name="T84" fmla="*/ 278 w 402"/>
              <a:gd name="T85" fmla="*/ 389 h 402"/>
              <a:gd name="T86" fmla="*/ 280 w 402"/>
              <a:gd name="T87" fmla="*/ 353 h 402"/>
              <a:gd name="T88" fmla="*/ 296 w 402"/>
              <a:gd name="T89" fmla="*/ 344 h 402"/>
              <a:gd name="T90" fmla="*/ 328 w 402"/>
              <a:gd name="T91" fmla="*/ 360 h 402"/>
              <a:gd name="T92" fmla="*/ 362 w 402"/>
              <a:gd name="T93" fmla="*/ 326 h 402"/>
              <a:gd name="T94" fmla="*/ 345 w 402"/>
              <a:gd name="T95" fmla="*/ 294 h 402"/>
              <a:gd name="T96" fmla="*/ 354 w 402"/>
              <a:gd name="T97" fmla="*/ 277 h 402"/>
              <a:gd name="T98" fmla="*/ 390 w 402"/>
              <a:gd name="T99" fmla="*/ 275 h 402"/>
              <a:gd name="T100" fmla="*/ 396 w 402"/>
              <a:gd name="T101" fmla="*/ 251 h 402"/>
              <a:gd name="T102" fmla="*/ 402 w 402"/>
              <a:gd name="T103" fmla="*/ 229 h 402"/>
              <a:gd name="T104" fmla="*/ 373 w 402"/>
              <a:gd name="T105" fmla="*/ 209 h 402"/>
              <a:gd name="T106" fmla="*/ 373 w 402"/>
              <a:gd name="T107" fmla="*/ 209 h 402"/>
              <a:gd name="T108" fmla="*/ 166 w 402"/>
              <a:gd name="T109" fmla="*/ 335 h 402"/>
              <a:gd name="T110" fmla="*/ 67 w 402"/>
              <a:gd name="T111" fmla="*/ 167 h 402"/>
              <a:gd name="T112" fmla="*/ 235 w 402"/>
              <a:gd name="T113" fmla="*/ 68 h 402"/>
              <a:gd name="T114" fmla="*/ 335 w 402"/>
              <a:gd name="T115" fmla="*/ 236 h 402"/>
              <a:gd name="T116" fmla="*/ 166 w 402"/>
              <a:gd name="T117" fmla="*/ 335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2" h="402">
                <a:moveTo>
                  <a:pt x="373" y="209"/>
                </a:moveTo>
                <a:cubicBezTo>
                  <a:pt x="373" y="203"/>
                  <a:pt x="373" y="197"/>
                  <a:pt x="372" y="190"/>
                </a:cubicBezTo>
                <a:cubicBezTo>
                  <a:pt x="401" y="170"/>
                  <a:pt x="401" y="170"/>
                  <a:pt x="401" y="170"/>
                </a:cubicBezTo>
                <a:cubicBezTo>
                  <a:pt x="389" y="124"/>
                  <a:pt x="389" y="124"/>
                  <a:pt x="389" y="124"/>
                </a:cubicBezTo>
                <a:cubicBezTo>
                  <a:pt x="353" y="123"/>
                  <a:pt x="353" y="123"/>
                  <a:pt x="353" y="123"/>
                </a:cubicBezTo>
                <a:cubicBezTo>
                  <a:pt x="351" y="117"/>
                  <a:pt x="347" y="111"/>
                  <a:pt x="344" y="107"/>
                </a:cubicBezTo>
                <a:cubicBezTo>
                  <a:pt x="360" y="74"/>
                  <a:pt x="360" y="74"/>
                  <a:pt x="360" y="74"/>
                </a:cubicBezTo>
                <a:cubicBezTo>
                  <a:pt x="325" y="41"/>
                  <a:pt x="325" y="41"/>
                  <a:pt x="325" y="41"/>
                </a:cubicBezTo>
                <a:cubicBezTo>
                  <a:pt x="293" y="57"/>
                  <a:pt x="293" y="57"/>
                  <a:pt x="293" y="57"/>
                </a:cubicBezTo>
                <a:cubicBezTo>
                  <a:pt x="288" y="54"/>
                  <a:pt x="282" y="51"/>
                  <a:pt x="277" y="48"/>
                </a:cubicBezTo>
                <a:cubicBezTo>
                  <a:pt x="275" y="12"/>
                  <a:pt x="275" y="12"/>
                  <a:pt x="275" y="12"/>
                </a:cubicBezTo>
                <a:cubicBezTo>
                  <a:pt x="251" y="6"/>
                  <a:pt x="251" y="6"/>
                  <a:pt x="251" y="6"/>
                </a:cubicBezTo>
                <a:cubicBezTo>
                  <a:pt x="228" y="0"/>
                  <a:pt x="228" y="0"/>
                  <a:pt x="228" y="0"/>
                </a:cubicBezTo>
                <a:cubicBezTo>
                  <a:pt x="209" y="30"/>
                  <a:pt x="209" y="30"/>
                  <a:pt x="209" y="30"/>
                </a:cubicBezTo>
                <a:cubicBezTo>
                  <a:pt x="203" y="30"/>
                  <a:pt x="196" y="30"/>
                  <a:pt x="190" y="30"/>
                </a:cubicBezTo>
                <a:cubicBezTo>
                  <a:pt x="170" y="1"/>
                  <a:pt x="170" y="1"/>
                  <a:pt x="170" y="1"/>
                </a:cubicBezTo>
                <a:cubicBezTo>
                  <a:pt x="124" y="13"/>
                  <a:pt x="124" y="13"/>
                  <a:pt x="124" y="13"/>
                </a:cubicBezTo>
                <a:cubicBezTo>
                  <a:pt x="122" y="49"/>
                  <a:pt x="122" y="49"/>
                  <a:pt x="122" y="49"/>
                </a:cubicBezTo>
                <a:cubicBezTo>
                  <a:pt x="116" y="52"/>
                  <a:pt x="111" y="55"/>
                  <a:pt x="106" y="59"/>
                </a:cubicBezTo>
                <a:cubicBezTo>
                  <a:pt x="74" y="43"/>
                  <a:pt x="74" y="43"/>
                  <a:pt x="74" y="43"/>
                </a:cubicBezTo>
                <a:cubicBezTo>
                  <a:pt x="41" y="77"/>
                  <a:pt x="41" y="77"/>
                  <a:pt x="41" y="77"/>
                </a:cubicBezTo>
                <a:cubicBezTo>
                  <a:pt x="56" y="109"/>
                  <a:pt x="56" y="109"/>
                  <a:pt x="56" y="109"/>
                </a:cubicBezTo>
                <a:cubicBezTo>
                  <a:pt x="53" y="114"/>
                  <a:pt x="50" y="120"/>
                  <a:pt x="47" y="126"/>
                </a:cubicBezTo>
                <a:cubicBezTo>
                  <a:pt x="12" y="128"/>
                  <a:pt x="12" y="128"/>
                  <a:pt x="12" y="128"/>
                </a:cubicBezTo>
                <a:cubicBezTo>
                  <a:pt x="6" y="151"/>
                  <a:pt x="6" y="151"/>
                  <a:pt x="6" y="151"/>
                </a:cubicBezTo>
                <a:cubicBezTo>
                  <a:pt x="0" y="174"/>
                  <a:pt x="0" y="174"/>
                  <a:pt x="0" y="174"/>
                </a:cubicBezTo>
                <a:cubicBezTo>
                  <a:pt x="30" y="194"/>
                  <a:pt x="30" y="194"/>
                  <a:pt x="30" y="194"/>
                </a:cubicBezTo>
                <a:cubicBezTo>
                  <a:pt x="30" y="200"/>
                  <a:pt x="30" y="206"/>
                  <a:pt x="30" y="212"/>
                </a:cubicBezTo>
                <a:cubicBezTo>
                  <a:pt x="0" y="233"/>
                  <a:pt x="0" y="233"/>
                  <a:pt x="0" y="233"/>
                </a:cubicBezTo>
                <a:cubicBezTo>
                  <a:pt x="13" y="279"/>
                  <a:pt x="13" y="279"/>
                  <a:pt x="13" y="279"/>
                </a:cubicBezTo>
                <a:cubicBezTo>
                  <a:pt x="49" y="280"/>
                  <a:pt x="49" y="280"/>
                  <a:pt x="49" y="280"/>
                </a:cubicBezTo>
                <a:cubicBezTo>
                  <a:pt x="52" y="286"/>
                  <a:pt x="55" y="291"/>
                  <a:pt x="59" y="296"/>
                </a:cubicBezTo>
                <a:cubicBezTo>
                  <a:pt x="43" y="328"/>
                  <a:pt x="43" y="328"/>
                  <a:pt x="43" y="328"/>
                </a:cubicBezTo>
                <a:cubicBezTo>
                  <a:pt x="77" y="362"/>
                  <a:pt x="77" y="362"/>
                  <a:pt x="77" y="362"/>
                </a:cubicBezTo>
                <a:cubicBezTo>
                  <a:pt x="109" y="345"/>
                  <a:pt x="109" y="345"/>
                  <a:pt x="109" y="345"/>
                </a:cubicBezTo>
                <a:cubicBezTo>
                  <a:pt x="114" y="349"/>
                  <a:pt x="119" y="352"/>
                  <a:pt x="125" y="355"/>
                </a:cubicBezTo>
                <a:cubicBezTo>
                  <a:pt x="128" y="390"/>
                  <a:pt x="128" y="390"/>
                  <a:pt x="128" y="390"/>
                </a:cubicBezTo>
                <a:cubicBezTo>
                  <a:pt x="150" y="396"/>
                  <a:pt x="150" y="396"/>
                  <a:pt x="150" y="396"/>
                </a:cubicBezTo>
                <a:cubicBezTo>
                  <a:pt x="174" y="402"/>
                  <a:pt x="174" y="402"/>
                  <a:pt x="174" y="402"/>
                </a:cubicBezTo>
                <a:cubicBezTo>
                  <a:pt x="194" y="373"/>
                  <a:pt x="194" y="373"/>
                  <a:pt x="194" y="373"/>
                </a:cubicBezTo>
                <a:cubicBezTo>
                  <a:pt x="200" y="373"/>
                  <a:pt x="206" y="373"/>
                  <a:pt x="212" y="372"/>
                </a:cubicBezTo>
                <a:cubicBezTo>
                  <a:pt x="232" y="402"/>
                  <a:pt x="232" y="402"/>
                  <a:pt x="232" y="402"/>
                </a:cubicBezTo>
                <a:cubicBezTo>
                  <a:pt x="278" y="389"/>
                  <a:pt x="278" y="389"/>
                  <a:pt x="278" y="389"/>
                </a:cubicBezTo>
                <a:cubicBezTo>
                  <a:pt x="280" y="353"/>
                  <a:pt x="280" y="353"/>
                  <a:pt x="280" y="353"/>
                </a:cubicBezTo>
                <a:cubicBezTo>
                  <a:pt x="285" y="351"/>
                  <a:pt x="291" y="348"/>
                  <a:pt x="296" y="344"/>
                </a:cubicBezTo>
                <a:cubicBezTo>
                  <a:pt x="328" y="360"/>
                  <a:pt x="328" y="360"/>
                  <a:pt x="328" y="360"/>
                </a:cubicBezTo>
                <a:cubicBezTo>
                  <a:pt x="362" y="326"/>
                  <a:pt x="362" y="326"/>
                  <a:pt x="362" y="326"/>
                </a:cubicBezTo>
                <a:cubicBezTo>
                  <a:pt x="345" y="294"/>
                  <a:pt x="345" y="294"/>
                  <a:pt x="345" y="294"/>
                </a:cubicBezTo>
                <a:cubicBezTo>
                  <a:pt x="349" y="289"/>
                  <a:pt x="352" y="283"/>
                  <a:pt x="354" y="277"/>
                </a:cubicBezTo>
                <a:cubicBezTo>
                  <a:pt x="390" y="275"/>
                  <a:pt x="390" y="275"/>
                  <a:pt x="390" y="275"/>
                </a:cubicBezTo>
                <a:cubicBezTo>
                  <a:pt x="396" y="251"/>
                  <a:pt x="396" y="251"/>
                  <a:pt x="396" y="251"/>
                </a:cubicBezTo>
                <a:cubicBezTo>
                  <a:pt x="402" y="229"/>
                  <a:pt x="402" y="229"/>
                  <a:pt x="402" y="229"/>
                </a:cubicBezTo>
                <a:cubicBezTo>
                  <a:pt x="373" y="209"/>
                  <a:pt x="373" y="209"/>
                  <a:pt x="373" y="209"/>
                </a:cubicBezTo>
                <a:cubicBezTo>
                  <a:pt x="373" y="209"/>
                  <a:pt x="373" y="209"/>
                  <a:pt x="373" y="209"/>
                </a:cubicBezTo>
                <a:close/>
                <a:moveTo>
                  <a:pt x="166" y="335"/>
                </a:moveTo>
                <a:cubicBezTo>
                  <a:pt x="93" y="316"/>
                  <a:pt x="48" y="241"/>
                  <a:pt x="67" y="167"/>
                </a:cubicBezTo>
                <a:cubicBezTo>
                  <a:pt x="87" y="93"/>
                  <a:pt x="162" y="49"/>
                  <a:pt x="235" y="68"/>
                </a:cubicBezTo>
                <a:cubicBezTo>
                  <a:pt x="309" y="87"/>
                  <a:pt x="354" y="162"/>
                  <a:pt x="335" y="236"/>
                </a:cubicBezTo>
                <a:cubicBezTo>
                  <a:pt x="316" y="310"/>
                  <a:pt x="241" y="354"/>
                  <a:pt x="166" y="33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02DF2A1-6571-4611-BF72-A1A70D8A3D0C}"/>
              </a:ext>
            </a:extLst>
          </p:cNvPr>
          <p:cNvSpPr txBox="1"/>
          <p:nvPr/>
        </p:nvSpPr>
        <p:spPr>
          <a:xfrm>
            <a:off x="8816203" y="4878274"/>
            <a:ext cx="3289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03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8F6B39F2-E91B-4830-A9C8-AFA5AD39A88B}"/>
              </a:ext>
            </a:extLst>
          </p:cNvPr>
          <p:cNvGrpSpPr/>
          <p:nvPr/>
        </p:nvGrpSpPr>
        <p:grpSpPr>
          <a:xfrm>
            <a:off x="5128956" y="3765592"/>
            <a:ext cx="596900" cy="484188"/>
            <a:chOff x="4627563" y="3476625"/>
            <a:chExt cx="596900" cy="484188"/>
          </a:xfrm>
          <a:solidFill>
            <a:schemeClr val="accent4"/>
          </a:solidFill>
        </p:grpSpPr>
        <p:sp>
          <p:nvSpPr>
            <p:cNvPr id="32" name="Oval 9">
              <a:extLst>
                <a:ext uri="{FF2B5EF4-FFF2-40B4-BE49-F238E27FC236}">
                  <a16:creationId xmlns:a16="http://schemas.microsoft.com/office/drawing/2014/main" id="{F7F5BB5B-F599-47FE-A7FE-37C7F852B2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8538" y="3476625"/>
              <a:ext cx="239713" cy="2397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0">
              <a:extLst>
                <a:ext uri="{FF2B5EF4-FFF2-40B4-BE49-F238E27FC236}">
                  <a16:creationId xmlns:a16="http://schemas.microsoft.com/office/drawing/2014/main" id="{4E4B2D2E-E0D3-4A72-912D-56F171860A82}"/>
                </a:ext>
              </a:extLst>
            </p:cNvPr>
            <p:cNvSpPr/>
            <p:nvPr/>
          </p:nvSpPr>
          <p:spPr bwMode="auto">
            <a:xfrm>
              <a:off x="4627563" y="3738563"/>
              <a:ext cx="596900" cy="222250"/>
            </a:xfrm>
            <a:custGeom>
              <a:avLst/>
              <a:gdLst>
                <a:gd name="T0" fmla="*/ 461 w 496"/>
                <a:gd name="T1" fmla="*/ 78 h 184"/>
                <a:gd name="T2" fmla="*/ 315 w 496"/>
                <a:gd name="T3" fmla="*/ 0 h 184"/>
                <a:gd name="T4" fmla="*/ 284 w 496"/>
                <a:gd name="T5" fmla="*/ 150 h 184"/>
                <a:gd name="T6" fmla="*/ 258 w 496"/>
                <a:gd name="T7" fmla="*/ 65 h 184"/>
                <a:gd name="T8" fmla="*/ 273 w 496"/>
                <a:gd name="T9" fmla="*/ 48 h 184"/>
                <a:gd name="T10" fmla="*/ 248 w 496"/>
                <a:gd name="T11" fmla="*/ 18 h 184"/>
                <a:gd name="T12" fmla="*/ 222 w 496"/>
                <a:gd name="T13" fmla="*/ 49 h 184"/>
                <a:gd name="T14" fmla="*/ 239 w 496"/>
                <a:gd name="T15" fmla="*/ 65 h 184"/>
                <a:gd name="T16" fmla="*/ 216 w 496"/>
                <a:gd name="T17" fmla="*/ 150 h 184"/>
                <a:gd name="T18" fmla="*/ 180 w 496"/>
                <a:gd name="T19" fmla="*/ 0 h 184"/>
                <a:gd name="T20" fmla="*/ 55 w 496"/>
                <a:gd name="T21" fmla="*/ 58 h 184"/>
                <a:gd name="T22" fmla="*/ 13 w 496"/>
                <a:gd name="T23" fmla="*/ 184 h 184"/>
                <a:gd name="T24" fmla="*/ 483 w 496"/>
                <a:gd name="T25" fmla="*/ 184 h 184"/>
                <a:gd name="T26" fmla="*/ 461 w 496"/>
                <a:gd name="T27" fmla="*/ 7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6" h="184">
                  <a:moveTo>
                    <a:pt x="461" y="78"/>
                  </a:moveTo>
                  <a:cubicBezTo>
                    <a:pt x="423" y="22"/>
                    <a:pt x="315" y="0"/>
                    <a:pt x="315" y="0"/>
                  </a:cubicBezTo>
                  <a:cubicBezTo>
                    <a:pt x="314" y="99"/>
                    <a:pt x="284" y="150"/>
                    <a:pt x="284" y="150"/>
                  </a:cubicBezTo>
                  <a:cubicBezTo>
                    <a:pt x="273" y="92"/>
                    <a:pt x="258" y="65"/>
                    <a:pt x="258" y="65"/>
                  </a:cubicBezTo>
                  <a:cubicBezTo>
                    <a:pt x="273" y="48"/>
                    <a:pt x="273" y="48"/>
                    <a:pt x="273" y="48"/>
                  </a:cubicBezTo>
                  <a:cubicBezTo>
                    <a:pt x="248" y="18"/>
                    <a:pt x="248" y="18"/>
                    <a:pt x="248" y="18"/>
                  </a:cubicBezTo>
                  <a:cubicBezTo>
                    <a:pt x="222" y="49"/>
                    <a:pt x="222" y="49"/>
                    <a:pt x="222" y="49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0" y="102"/>
                    <a:pt x="216" y="150"/>
                    <a:pt x="216" y="150"/>
                  </a:cubicBezTo>
                  <a:cubicBezTo>
                    <a:pt x="192" y="124"/>
                    <a:pt x="180" y="0"/>
                    <a:pt x="180" y="0"/>
                  </a:cubicBezTo>
                  <a:cubicBezTo>
                    <a:pt x="180" y="0"/>
                    <a:pt x="100" y="13"/>
                    <a:pt x="55" y="58"/>
                  </a:cubicBezTo>
                  <a:cubicBezTo>
                    <a:pt x="0" y="113"/>
                    <a:pt x="13" y="184"/>
                    <a:pt x="13" y="184"/>
                  </a:cubicBezTo>
                  <a:cubicBezTo>
                    <a:pt x="483" y="184"/>
                    <a:pt x="483" y="184"/>
                    <a:pt x="483" y="184"/>
                  </a:cubicBezTo>
                  <a:cubicBezTo>
                    <a:pt x="483" y="184"/>
                    <a:pt x="496" y="128"/>
                    <a:pt x="461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4" name="圆角矩形 83">
            <a:extLst>
              <a:ext uri="{FF2B5EF4-FFF2-40B4-BE49-F238E27FC236}">
                <a16:creationId xmlns:a16="http://schemas.microsoft.com/office/drawing/2014/main" id="{90A21E50-6EEF-4FD7-B8EC-37D228A53636}"/>
              </a:ext>
            </a:extLst>
          </p:cNvPr>
          <p:cNvSpPr/>
          <p:nvPr/>
        </p:nvSpPr>
        <p:spPr>
          <a:xfrm>
            <a:off x="4658403" y="4247398"/>
            <a:ext cx="1563694" cy="30777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800" dirty="0"/>
              <a:t>组员 朱禹帆</a:t>
            </a:r>
            <a:endParaRPr lang="en-US" altLang="zh-CN" sz="800" dirty="0"/>
          </a:p>
          <a:p>
            <a:pPr algn="ctr"/>
            <a:r>
              <a:rPr lang="zh-CN" altLang="en-US" sz="800" dirty="0"/>
              <a:t>项目开发</a:t>
            </a:r>
            <a:endParaRPr lang="en-US" altLang="zh-CN" sz="800" dirty="0"/>
          </a:p>
        </p:txBody>
      </p:sp>
    </p:spTree>
  </p:cSld>
  <p:clrMapOvr>
    <a:masterClrMapping/>
  </p:clrMapOvr>
  <p:transition spd="slow" advTm="17165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4614" y="-1"/>
            <a:ext cx="9148614" cy="5141914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Rectangle 18"/>
          <p:cNvSpPr>
            <a:spLocks noChangeArrowheads="1"/>
          </p:cNvSpPr>
          <p:nvPr/>
        </p:nvSpPr>
        <p:spPr bwMode="auto">
          <a:xfrm>
            <a:off x="1267303" y="3732620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20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需求分析</a:t>
            </a:r>
          </a:p>
        </p:txBody>
      </p:sp>
      <p:sp>
        <p:nvSpPr>
          <p:cNvPr id="6" name="Freeform 9"/>
          <p:cNvSpPr/>
          <p:nvPr/>
        </p:nvSpPr>
        <p:spPr bwMode="auto">
          <a:xfrm>
            <a:off x="2701391" y="3810318"/>
            <a:ext cx="68978" cy="138202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1115616" y="3674888"/>
            <a:ext cx="0" cy="423243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711200" y="3739460"/>
            <a:ext cx="252730" cy="309578"/>
            <a:chOff x="187325" y="2244725"/>
            <a:chExt cx="649288" cy="795338"/>
          </a:xfrm>
          <a:solidFill>
            <a:schemeClr val="bg1"/>
          </a:solidFill>
        </p:grpSpPr>
        <p:sp>
          <p:nvSpPr>
            <p:cNvPr id="18" name="Freeform 10"/>
            <p:cNvSpPr/>
            <p:nvPr/>
          </p:nvSpPr>
          <p:spPr bwMode="auto">
            <a:xfrm>
              <a:off x="187325" y="2244725"/>
              <a:ext cx="644525" cy="795338"/>
            </a:xfrm>
            <a:custGeom>
              <a:avLst/>
              <a:gdLst>
                <a:gd name="T0" fmla="*/ 172 w 172"/>
                <a:gd name="T1" fmla="*/ 17 h 212"/>
                <a:gd name="T2" fmla="*/ 155 w 172"/>
                <a:gd name="T3" fmla="*/ 0 h 212"/>
                <a:gd name="T4" fmla="*/ 17 w 172"/>
                <a:gd name="T5" fmla="*/ 0 h 212"/>
                <a:gd name="T6" fmla="*/ 0 w 172"/>
                <a:gd name="T7" fmla="*/ 17 h 212"/>
                <a:gd name="T8" fmla="*/ 0 w 172"/>
                <a:gd name="T9" fmla="*/ 195 h 212"/>
                <a:gd name="T10" fmla="*/ 17 w 172"/>
                <a:gd name="T11" fmla="*/ 212 h 212"/>
                <a:gd name="T12" fmla="*/ 39 w 172"/>
                <a:gd name="T13" fmla="*/ 212 h 212"/>
                <a:gd name="T14" fmla="*/ 63 w 172"/>
                <a:gd name="T15" fmla="*/ 212 h 212"/>
                <a:gd name="T16" fmla="*/ 69 w 172"/>
                <a:gd name="T17" fmla="*/ 205 h 212"/>
                <a:gd name="T18" fmla="*/ 63 w 172"/>
                <a:gd name="T19" fmla="*/ 199 h 212"/>
                <a:gd name="T20" fmla="*/ 39 w 172"/>
                <a:gd name="T21" fmla="*/ 199 h 212"/>
                <a:gd name="T22" fmla="*/ 17 w 172"/>
                <a:gd name="T23" fmla="*/ 199 h 212"/>
                <a:gd name="T24" fmla="*/ 13 w 172"/>
                <a:gd name="T25" fmla="*/ 195 h 212"/>
                <a:gd name="T26" fmla="*/ 13 w 172"/>
                <a:gd name="T27" fmla="*/ 17 h 212"/>
                <a:gd name="T28" fmla="*/ 17 w 172"/>
                <a:gd name="T29" fmla="*/ 13 h 212"/>
                <a:gd name="T30" fmla="*/ 115 w 172"/>
                <a:gd name="T31" fmla="*/ 13 h 212"/>
                <a:gd name="T32" fmla="*/ 115 w 172"/>
                <a:gd name="T33" fmla="*/ 13 h 212"/>
                <a:gd name="T34" fmla="*/ 128 w 172"/>
                <a:gd name="T35" fmla="*/ 13 h 212"/>
                <a:gd name="T36" fmla="*/ 128 w 172"/>
                <a:gd name="T37" fmla="*/ 13 h 212"/>
                <a:gd name="T38" fmla="*/ 155 w 172"/>
                <a:gd name="T39" fmla="*/ 13 h 212"/>
                <a:gd name="T40" fmla="*/ 159 w 172"/>
                <a:gd name="T41" fmla="*/ 17 h 212"/>
                <a:gd name="T42" fmla="*/ 159 w 172"/>
                <a:gd name="T43" fmla="*/ 151 h 212"/>
                <a:gd name="T44" fmla="*/ 166 w 172"/>
                <a:gd name="T45" fmla="*/ 152 h 212"/>
                <a:gd name="T46" fmla="*/ 172 w 172"/>
                <a:gd name="T47" fmla="*/ 156 h 212"/>
                <a:gd name="T48" fmla="*/ 172 w 172"/>
                <a:gd name="T49" fmla="*/ 158 h 212"/>
                <a:gd name="T50" fmla="*/ 172 w 172"/>
                <a:gd name="T51" fmla="*/ 158 h 212"/>
                <a:gd name="T52" fmla="*/ 172 w 172"/>
                <a:gd name="T53" fmla="*/ 17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2" h="212">
                  <a:moveTo>
                    <a:pt x="172" y="17"/>
                  </a:moveTo>
                  <a:cubicBezTo>
                    <a:pt x="172" y="8"/>
                    <a:pt x="165" y="0"/>
                    <a:pt x="1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95"/>
                    <a:pt x="0" y="195"/>
                    <a:pt x="0" y="195"/>
                  </a:cubicBezTo>
                  <a:cubicBezTo>
                    <a:pt x="0" y="205"/>
                    <a:pt x="8" y="212"/>
                    <a:pt x="17" y="212"/>
                  </a:cubicBezTo>
                  <a:cubicBezTo>
                    <a:pt x="39" y="212"/>
                    <a:pt x="39" y="212"/>
                    <a:pt x="39" y="212"/>
                  </a:cubicBezTo>
                  <a:cubicBezTo>
                    <a:pt x="63" y="212"/>
                    <a:pt x="63" y="212"/>
                    <a:pt x="63" y="212"/>
                  </a:cubicBezTo>
                  <a:cubicBezTo>
                    <a:pt x="66" y="212"/>
                    <a:pt x="69" y="209"/>
                    <a:pt x="69" y="205"/>
                  </a:cubicBezTo>
                  <a:cubicBezTo>
                    <a:pt x="69" y="202"/>
                    <a:pt x="66" y="199"/>
                    <a:pt x="63" y="199"/>
                  </a:cubicBezTo>
                  <a:cubicBezTo>
                    <a:pt x="39" y="199"/>
                    <a:pt x="39" y="199"/>
                    <a:pt x="39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5" y="199"/>
                    <a:pt x="13" y="197"/>
                    <a:pt x="13" y="195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5"/>
                    <a:pt x="15" y="13"/>
                    <a:pt x="17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28" y="13"/>
                    <a:pt x="128" y="13"/>
                    <a:pt x="128" y="13"/>
                  </a:cubicBezTo>
                  <a:cubicBezTo>
                    <a:pt x="128" y="13"/>
                    <a:pt x="128" y="13"/>
                    <a:pt x="128" y="13"/>
                  </a:cubicBezTo>
                  <a:cubicBezTo>
                    <a:pt x="155" y="13"/>
                    <a:pt x="155" y="13"/>
                    <a:pt x="155" y="13"/>
                  </a:cubicBezTo>
                  <a:cubicBezTo>
                    <a:pt x="157" y="13"/>
                    <a:pt x="159" y="15"/>
                    <a:pt x="159" y="17"/>
                  </a:cubicBezTo>
                  <a:cubicBezTo>
                    <a:pt x="159" y="151"/>
                    <a:pt x="159" y="151"/>
                    <a:pt x="159" y="151"/>
                  </a:cubicBezTo>
                  <a:cubicBezTo>
                    <a:pt x="166" y="152"/>
                    <a:pt x="166" y="152"/>
                    <a:pt x="166" y="152"/>
                  </a:cubicBezTo>
                  <a:cubicBezTo>
                    <a:pt x="169" y="152"/>
                    <a:pt x="171" y="154"/>
                    <a:pt x="172" y="156"/>
                  </a:cubicBezTo>
                  <a:cubicBezTo>
                    <a:pt x="172" y="157"/>
                    <a:pt x="172" y="157"/>
                    <a:pt x="172" y="158"/>
                  </a:cubicBezTo>
                  <a:cubicBezTo>
                    <a:pt x="172" y="158"/>
                    <a:pt x="172" y="158"/>
                    <a:pt x="172" y="158"/>
                  </a:cubicBezTo>
                  <a:lnTo>
                    <a:pt x="172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1"/>
            <p:cNvSpPr>
              <a:spLocks noEditPoints="1"/>
            </p:cNvSpPr>
            <p:nvPr/>
          </p:nvSpPr>
          <p:spPr bwMode="auto">
            <a:xfrm>
              <a:off x="592138" y="2795588"/>
              <a:ext cx="190500" cy="244475"/>
            </a:xfrm>
            <a:custGeom>
              <a:avLst/>
              <a:gdLst>
                <a:gd name="T0" fmla="*/ 7 w 51"/>
                <a:gd name="T1" fmla="*/ 0 h 65"/>
                <a:gd name="T2" fmla="*/ 2 w 51"/>
                <a:gd name="T3" fmla="*/ 2 h 65"/>
                <a:gd name="T4" fmla="*/ 0 w 51"/>
                <a:gd name="T5" fmla="*/ 7 h 65"/>
                <a:gd name="T6" fmla="*/ 4 w 51"/>
                <a:gd name="T7" fmla="*/ 59 h 65"/>
                <a:gd name="T8" fmla="*/ 9 w 51"/>
                <a:gd name="T9" fmla="*/ 65 h 65"/>
                <a:gd name="T10" fmla="*/ 11 w 51"/>
                <a:gd name="T11" fmla="*/ 65 h 65"/>
                <a:gd name="T12" fmla="*/ 15 w 51"/>
                <a:gd name="T13" fmla="*/ 63 h 65"/>
                <a:gd name="T14" fmla="*/ 51 w 51"/>
                <a:gd name="T15" fmla="*/ 28 h 65"/>
                <a:gd name="T16" fmla="*/ 51 w 51"/>
                <a:gd name="T17" fmla="*/ 4 h 65"/>
                <a:gd name="T18" fmla="*/ 7 w 51"/>
                <a:gd name="T19" fmla="*/ 0 h 65"/>
                <a:gd name="T20" fmla="*/ 16 w 51"/>
                <a:gd name="T21" fmla="*/ 44 h 65"/>
                <a:gd name="T22" fmla="*/ 14 w 51"/>
                <a:gd name="T23" fmla="*/ 14 h 65"/>
                <a:gd name="T24" fmla="*/ 43 w 51"/>
                <a:gd name="T25" fmla="*/ 17 h 65"/>
                <a:gd name="T26" fmla="*/ 16 w 51"/>
                <a:gd name="T27" fmla="*/ 4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" h="65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1"/>
                    <a:pt x="6" y="64"/>
                    <a:pt x="9" y="65"/>
                  </a:cubicBezTo>
                  <a:cubicBezTo>
                    <a:pt x="9" y="65"/>
                    <a:pt x="10" y="65"/>
                    <a:pt x="11" y="65"/>
                  </a:cubicBezTo>
                  <a:cubicBezTo>
                    <a:pt x="13" y="65"/>
                    <a:pt x="14" y="64"/>
                    <a:pt x="15" y="63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1" y="4"/>
                    <a:pt x="51" y="4"/>
                    <a:pt x="51" y="4"/>
                  </a:cubicBezTo>
                  <a:lnTo>
                    <a:pt x="7" y="0"/>
                  </a:lnTo>
                  <a:close/>
                  <a:moveTo>
                    <a:pt x="16" y="4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43" y="17"/>
                    <a:pt x="43" y="17"/>
                    <a:pt x="43" y="17"/>
                  </a:cubicBezTo>
                  <a:lnTo>
                    <a:pt x="16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2"/>
            <p:cNvSpPr/>
            <p:nvPr/>
          </p:nvSpPr>
          <p:spPr bwMode="auto">
            <a:xfrm>
              <a:off x="782638" y="2811463"/>
              <a:ext cx="53975" cy="88900"/>
            </a:xfrm>
            <a:custGeom>
              <a:avLst/>
              <a:gdLst>
                <a:gd name="T0" fmla="*/ 13 w 14"/>
                <a:gd name="T1" fmla="*/ 5 h 24"/>
                <a:gd name="T2" fmla="*/ 7 w 14"/>
                <a:gd name="T3" fmla="*/ 1 h 24"/>
                <a:gd name="T4" fmla="*/ 0 w 14"/>
                <a:gd name="T5" fmla="*/ 0 h 24"/>
                <a:gd name="T6" fmla="*/ 0 w 14"/>
                <a:gd name="T7" fmla="*/ 24 h 24"/>
                <a:gd name="T8" fmla="*/ 11 w 14"/>
                <a:gd name="T9" fmla="*/ 12 h 24"/>
                <a:gd name="T10" fmla="*/ 13 w 14"/>
                <a:gd name="T11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4">
                  <a:moveTo>
                    <a:pt x="13" y="5"/>
                  </a:moveTo>
                  <a:cubicBezTo>
                    <a:pt x="12" y="3"/>
                    <a:pt x="10" y="1"/>
                    <a:pt x="7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" y="11"/>
                    <a:pt x="14" y="8"/>
                    <a:pt x="1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3"/>
            <p:cNvSpPr/>
            <p:nvPr/>
          </p:nvSpPr>
          <p:spPr bwMode="auto">
            <a:xfrm>
              <a:off x="306388" y="2443163"/>
              <a:ext cx="434975" cy="49213"/>
            </a:xfrm>
            <a:custGeom>
              <a:avLst/>
              <a:gdLst>
                <a:gd name="T0" fmla="*/ 109 w 116"/>
                <a:gd name="T1" fmla="*/ 13 h 13"/>
                <a:gd name="T2" fmla="*/ 6 w 116"/>
                <a:gd name="T3" fmla="*/ 13 h 13"/>
                <a:gd name="T4" fmla="*/ 0 w 116"/>
                <a:gd name="T5" fmla="*/ 6 h 13"/>
                <a:gd name="T6" fmla="*/ 6 w 116"/>
                <a:gd name="T7" fmla="*/ 0 h 13"/>
                <a:gd name="T8" fmla="*/ 109 w 116"/>
                <a:gd name="T9" fmla="*/ 0 h 13"/>
                <a:gd name="T10" fmla="*/ 116 w 116"/>
                <a:gd name="T11" fmla="*/ 6 h 13"/>
                <a:gd name="T12" fmla="*/ 109 w 116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3">
                  <a:moveTo>
                    <a:pt x="109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3" y="13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3" y="0"/>
                    <a:pt x="116" y="3"/>
                    <a:pt x="116" y="6"/>
                  </a:cubicBezTo>
                  <a:cubicBezTo>
                    <a:pt x="116" y="10"/>
                    <a:pt x="113" y="13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4"/>
            <p:cNvSpPr/>
            <p:nvPr/>
          </p:nvSpPr>
          <p:spPr bwMode="auto">
            <a:xfrm>
              <a:off x="306388" y="2578100"/>
              <a:ext cx="434975" cy="52388"/>
            </a:xfrm>
            <a:custGeom>
              <a:avLst/>
              <a:gdLst>
                <a:gd name="T0" fmla="*/ 109 w 116"/>
                <a:gd name="T1" fmla="*/ 14 h 14"/>
                <a:gd name="T2" fmla="*/ 6 w 116"/>
                <a:gd name="T3" fmla="*/ 14 h 14"/>
                <a:gd name="T4" fmla="*/ 0 w 116"/>
                <a:gd name="T5" fmla="*/ 7 h 14"/>
                <a:gd name="T6" fmla="*/ 6 w 116"/>
                <a:gd name="T7" fmla="*/ 0 h 14"/>
                <a:gd name="T8" fmla="*/ 109 w 116"/>
                <a:gd name="T9" fmla="*/ 0 h 14"/>
                <a:gd name="T10" fmla="*/ 116 w 116"/>
                <a:gd name="T11" fmla="*/ 7 h 14"/>
                <a:gd name="T12" fmla="*/ 109 w 116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4">
                  <a:moveTo>
                    <a:pt x="109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3" y="0"/>
                    <a:pt x="116" y="3"/>
                    <a:pt x="116" y="7"/>
                  </a:cubicBezTo>
                  <a:cubicBezTo>
                    <a:pt x="116" y="11"/>
                    <a:pt x="113" y="14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DEB6E6AD-8DA5-4C51-9F65-9EBB1B7BDC96}"/>
              </a:ext>
            </a:extLst>
          </p:cNvPr>
          <p:cNvSpPr txBox="1"/>
          <p:nvPr/>
        </p:nvSpPr>
        <p:spPr>
          <a:xfrm>
            <a:off x="8816203" y="4878274"/>
            <a:ext cx="3305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04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  <p:transition spd="slow" advTm="503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8"/>
          <p:cNvSpPr/>
          <p:nvPr/>
        </p:nvSpPr>
        <p:spPr bwMode="auto">
          <a:xfrm>
            <a:off x="0" y="0"/>
            <a:ext cx="322337" cy="643548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9"/>
          <p:cNvSpPr/>
          <p:nvPr/>
        </p:nvSpPr>
        <p:spPr bwMode="auto">
          <a:xfrm>
            <a:off x="99884" y="225172"/>
            <a:ext cx="216113" cy="433005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Rectangle 18"/>
          <p:cNvSpPr>
            <a:spLocks noChangeArrowheads="1"/>
          </p:cNvSpPr>
          <p:nvPr/>
        </p:nvSpPr>
        <p:spPr bwMode="auto">
          <a:xfrm>
            <a:off x="463550" y="194692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2"/>
                </a:solidFill>
                <a:latin typeface="Impact" pitchFamily="34" charset="0"/>
                <a:ea typeface="微软雅黑" pitchFamily="34" charset="-122"/>
                <a:cs typeface="宋体" pitchFamily="2" charset="-122"/>
              </a:rPr>
              <a:t>需求分析</a:t>
            </a:r>
            <a:endParaRPr lang="en-US" altLang="zh-CN" sz="2000" b="1" dirty="0">
              <a:solidFill>
                <a:schemeClr val="accent2"/>
              </a:solidFill>
              <a:latin typeface="Impact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120" name="Rectangle 24"/>
          <p:cNvSpPr>
            <a:spLocks noChangeArrowheads="1"/>
          </p:cNvSpPr>
          <p:nvPr/>
        </p:nvSpPr>
        <p:spPr bwMode="auto">
          <a:xfrm>
            <a:off x="828000" y="2093075"/>
            <a:ext cx="4459692" cy="1205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171450" indent="-171450">
              <a:lnSpc>
                <a:spcPct val="120000"/>
              </a:lnSpc>
              <a:spcBef>
                <a:spcPts val="500"/>
              </a:spcBef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n"/>
            </a:pPr>
            <a:r>
              <a:rPr lang="zh-CN" altLang="en-US" sz="1400" dirty="0"/>
              <a:t>可以随时记录灵感和想法</a:t>
            </a:r>
            <a:endParaRPr lang="en-US" altLang="zh-CN" sz="1400" dirty="0"/>
          </a:p>
          <a:p>
            <a:pPr marL="171450" indent="-171450">
              <a:lnSpc>
                <a:spcPct val="120000"/>
              </a:lnSpc>
              <a:spcBef>
                <a:spcPts val="500"/>
              </a:spcBef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n"/>
            </a:pPr>
            <a:r>
              <a:rPr lang="zh-CN" altLang="en-US" sz="1400" dirty="0"/>
              <a:t>支持笔记的离线在线浏览</a:t>
            </a:r>
            <a:endParaRPr lang="en-US" altLang="zh-CN" sz="1400" dirty="0"/>
          </a:p>
          <a:p>
            <a:pPr marL="171450" indent="-171450">
              <a:lnSpc>
                <a:spcPct val="120000"/>
              </a:lnSpc>
              <a:spcBef>
                <a:spcPts val="500"/>
              </a:spcBef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n"/>
            </a:pPr>
            <a:r>
              <a:rPr lang="zh-CN" altLang="en-US" sz="1400" dirty="0"/>
              <a:t>支持多级目录、多级标签整理笔记</a:t>
            </a:r>
            <a:endParaRPr lang="en-US" altLang="zh-CN" sz="1400" dirty="0"/>
          </a:p>
          <a:p>
            <a:pPr marL="171450" indent="-171450">
              <a:lnSpc>
                <a:spcPct val="120000"/>
              </a:lnSpc>
              <a:spcBef>
                <a:spcPts val="500"/>
              </a:spcBef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n"/>
            </a:pPr>
            <a:r>
              <a:rPr lang="zh-CN" altLang="en-US" sz="1400" dirty="0"/>
              <a:t>快速查找</a:t>
            </a:r>
            <a:endParaRPr lang="en-US" altLang="zh-CN" sz="1400" dirty="0"/>
          </a:p>
        </p:txBody>
      </p:sp>
      <p:sp>
        <p:nvSpPr>
          <p:cNvPr id="116" name="Freeform 26"/>
          <p:cNvSpPr>
            <a:spLocks noEditPoints="1"/>
          </p:cNvSpPr>
          <p:nvPr/>
        </p:nvSpPr>
        <p:spPr bwMode="auto">
          <a:xfrm>
            <a:off x="3802194" y="1997578"/>
            <a:ext cx="219356" cy="220386"/>
          </a:xfrm>
          <a:custGeom>
            <a:avLst/>
            <a:gdLst>
              <a:gd name="T0" fmla="*/ 83 w 106"/>
              <a:gd name="T1" fmla="*/ 53 h 106"/>
              <a:gd name="T2" fmla="*/ 104 w 106"/>
              <a:gd name="T3" fmla="*/ 22 h 106"/>
              <a:gd name="T4" fmla="*/ 72 w 106"/>
              <a:gd name="T5" fmla="*/ 4 h 106"/>
              <a:gd name="T6" fmla="*/ 31 w 106"/>
              <a:gd name="T7" fmla="*/ 2 h 106"/>
              <a:gd name="T8" fmla="*/ 2 w 106"/>
              <a:gd name="T9" fmla="*/ 26 h 106"/>
              <a:gd name="T10" fmla="*/ 23 w 106"/>
              <a:gd name="T11" fmla="*/ 53 h 106"/>
              <a:gd name="T12" fmla="*/ 1 w 106"/>
              <a:gd name="T13" fmla="*/ 77 h 106"/>
              <a:gd name="T14" fmla="*/ 5 w 106"/>
              <a:gd name="T15" fmla="*/ 105 h 106"/>
              <a:gd name="T16" fmla="*/ 32 w 106"/>
              <a:gd name="T17" fmla="*/ 104 h 106"/>
              <a:gd name="T18" fmla="*/ 74 w 106"/>
              <a:gd name="T19" fmla="*/ 104 h 106"/>
              <a:gd name="T20" fmla="*/ 80 w 106"/>
              <a:gd name="T21" fmla="*/ 104 h 106"/>
              <a:gd name="T22" fmla="*/ 104 w 106"/>
              <a:gd name="T23" fmla="*/ 75 h 106"/>
              <a:gd name="T24" fmla="*/ 77 w 106"/>
              <a:gd name="T25" fmla="*/ 9 h 106"/>
              <a:gd name="T26" fmla="*/ 96 w 106"/>
              <a:gd name="T27" fmla="*/ 24 h 106"/>
              <a:gd name="T28" fmla="*/ 90 w 106"/>
              <a:gd name="T29" fmla="*/ 36 h 106"/>
              <a:gd name="T30" fmla="*/ 85 w 106"/>
              <a:gd name="T31" fmla="*/ 31 h 106"/>
              <a:gd name="T32" fmla="*/ 85 w 106"/>
              <a:gd name="T33" fmla="*/ 31 h 106"/>
              <a:gd name="T34" fmla="*/ 75 w 106"/>
              <a:gd name="T35" fmla="*/ 21 h 106"/>
              <a:gd name="T36" fmla="*/ 75 w 106"/>
              <a:gd name="T37" fmla="*/ 21 h 106"/>
              <a:gd name="T38" fmla="*/ 75 w 106"/>
              <a:gd name="T39" fmla="*/ 21 h 106"/>
              <a:gd name="T40" fmla="*/ 75 w 106"/>
              <a:gd name="T41" fmla="*/ 20 h 106"/>
              <a:gd name="T42" fmla="*/ 77 w 106"/>
              <a:gd name="T43" fmla="*/ 9 h 106"/>
              <a:gd name="T44" fmla="*/ 80 w 106"/>
              <a:gd name="T45" fmla="*/ 33 h 106"/>
              <a:gd name="T46" fmla="*/ 15 w 106"/>
              <a:gd name="T47" fmla="*/ 84 h 106"/>
              <a:gd name="T48" fmla="*/ 80 w 106"/>
              <a:gd name="T49" fmla="*/ 33 h 106"/>
              <a:gd name="T50" fmla="*/ 10 w 106"/>
              <a:gd name="T51" fmla="*/ 29 h 106"/>
              <a:gd name="T52" fmla="*/ 32 w 106"/>
              <a:gd name="T53" fmla="*/ 14 h 106"/>
              <a:gd name="T54" fmla="*/ 25 w 106"/>
              <a:gd name="T55" fmla="*/ 24 h 106"/>
              <a:gd name="T56" fmla="*/ 35 w 106"/>
              <a:gd name="T57" fmla="*/ 17 h 106"/>
              <a:gd name="T58" fmla="*/ 37 w 106"/>
              <a:gd name="T59" fmla="*/ 26 h 106"/>
              <a:gd name="T60" fmla="*/ 41 w 106"/>
              <a:gd name="T61" fmla="*/ 29 h 106"/>
              <a:gd name="T62" fmla="*/ 47 w 106"/>
              <a:gd name="T63" fmla="*/ 29 h 106"/>
              <a:gd name="T64" fmla="*/ 10 w 106"/>
              <a:gd name="T65" fmla="*/ 29 h 106"/>
              <a:gd name="T66" fmla="*/ 67 w 106"/>
              <a:gd name="T67" fmla="*/ 19 h 106"/>
              <a:gd name="T68" fmla="*/ 12 w 106"/>
              <a:gd name="T69" fmla="*/ 80 h 106"/>
              <a:gd name="T70" fmla="*/ 67 w 106"/>
              <a:gd name="T71" fmla="*/ 19 h 106"/>
              <a:gd name="T72" fmla="*/ 8 w 106"/>
              <a:gd name="T73" fmla="*/ 98 h 106"/>
              <a:gd name="T74" fmla="*/ 22 w 106"/>
              <a:gd name="T75" fmla="*/ 98 h 106"/>
              <a:gd name="T76" fmla="*/ 28 w 106"/>
              <a:gd name="T77" fmla="*/ 97 h 106"/>
              <a:gd name="T78" fmla="*/ 25 w 106"/>
              <a:gd name="T79" fmla="*/ 94 h 106"/>
              <a:gd name="T80" fmla="*/ 86 w 106"/>
              <a:gd name="T81" fmla="*/ 39 h 106"/>
              <a:gd name="T82" fmla="*/ 77 w 106"/>
              <a:gd name="T83" fmla="*/ 96 h 106"/>
              <a:gd name="T84" fmla="*/ 59 w 106"/>
              <a:gd name="T85" fmla="*/ 77 h 106"/>
              <a:gd name="T86" fmla="*/ 81 w 106"/>
              <a:gd name="T87" fmla="*/ 62 h 106"/>
              <a:gd name="T88" fmla="*/ 77 w 106"/>
              <a:gd name="T89" fmla="*/ 69 h 106"/>
              <a:gd name="T90" fmla="*/ 84 w 106"/>
              <a:gd name="T91" fmla="*/ 66 h 106"/>
              <a:gd name="T92" fmla="*/ 83 w 106"/>
              <a:gd name="T93" fmla="*/ 78 h 106"/>
              <a:gd name="T94" fmla="*/ 86 w 106"/>
              <a:gd name="T95" fmla="*/ 81 h 106"/>
              <a:gd name="T96" fmla="*/ 96 w 106"/>
              <a:gd name="T97" fmla="*/ 77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06" h="106">
                <a:moveTo>
                  <a:pt x="104" y="75"/>
                </a:moveTo>
                <a:cubicBezTo>
                  <a:pt x="83" y="53"/>
                  <a:pt x="83" y="53"/>
                  <a:pt x="83" y="53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5" y="31"/>
                  <a:pt x="106" y="27"/>
                  <a:pt x="104" y="22"/>
                </a:cubicBezTo>
                <a:cubicBezTo>
                  <a:pt x="102" y="17"/>
                  <a:pt x="92" y="9"/>
                  <a:pt x="87" y="4"/>
                </a:cubicBezTo>
                <a:cubicBezTo>
                  <a:pt x="83" y="0"/>
                  <a:pt x="76" y="0"/>
                  <a:pt x="72" y="4"/>
                </a:cubicBezTo>
                <a:cubicBezTo>
                  <a:pt x="52" y="23"/>
                  <a:pt x="52" y="23"/>
                  <a:pt x="52" y="23"/>
                </a:cubicBezTo>
                <a:cubicBezTo>
                  <a:pt x="31" y="2"/>
                  <a:pt x="31" y="2"/>
                  <a:pt x="31" y="2"/>
                </a:cubicBezTo>
                <a:cubicBezTo>
                  <a:pt x="30" y="1"/>
                  <a:pt x="27" y="1"/>
                  <a:pt x="26" y="2"/>
                </a:cubicBezTo>
                <a:cubicBezTo>
                  <a:pt x="2" y="26"/>
                  <a:pt x="2" y="26"/>
                  <a:pt x="2" y="26"/>
                </a:cubicBezTo>
                <a:cubicBezTo>
                  <a:pt x="0" y="28"/>
                  <a:pt x="0" y="30"/>
                  <a:pt x="2" y="31"/>
                </a:cubicBezTo>
                <a:cubicBezTo>
                  <a:pt x="23" y="53"/>
                  <a:pt x="23" y="53"/>
                  <a:pt x="23" y="53"/>
                </a:cubicBezTo>
                <a:cubicBezTo>
                  <a:pt x="2" y="74"/>
                  <a:pt x="2" y="74"/>
                  <a:pt x="2" y="74"/>
                </a:cubicBezTo>
                <a:cubicBezTo>
                  <a:pt x="1" y="75"/>
                  <a:pt x="1" y="76"/>
                  <a:pt x="1" y="77"/>
                </a:cubicBezTo>
                <a:cubicBezTo>
                  <a:pt x="1" y="85"/>
                  <a:pt x="1" y="93"/>
                  <a:pt x="1" y="101"/>
                </a:cubicBezTo>
                <a:cubicBezTo>
                  <a:pt x="1" y="103"/>
                  <a:pt x="2" y="105"/>
                  <a:pt x="5" y="105"/>
                </a:cubicBezTo>
                <a:cubicBezTo>
                  <a:pt x="29" y="105"/>
                  <a:pt x="29" y="105"/>
                  <a:pt x="29" y="105"/>
                </a:cubicBezTo>
                <a:cubicBezTo>
                  <a:pt x="30" y="105"/>
                  <a:pt x="31" y="105"/>
                  <a:pt x="32" y="104"/>
                </a:cubicBezTo>
                <a:cubicBezTo>
                  <a:pt x="53" y="83"/>
                  <a:pt x="53" y="83"/>
                  <a:pt x="53" y="83"/>
                </a:cubicBezTo>
                <a:cubicBezTo>
                  <a:pt x="74" y="104"/>
                  <a:pt x="74" y="104"/>
                  <a:pt x="74" y="104"/>
                </a:cubicBezTo>
                <a:cubicBezTo>
                  <a:pt x="75" y="104"/>
                  <a:pt x="75" y="104"/>
                  <a:pt x="75" y="104"/>
                </a:cubicBezTo>
                <a:cubicBezTo>
                  <a:pt x="76" y="106"/>
                  <a:pt x="78" y="106"/>
                  <a:pt x="80" y="104"/>
                </a:cubicBezTo>
                <a:cubicBezTo>
                  <a:pt x="104" y="80"/>
                  <a:pt x="104" y="80"/>
                  <a:pt x="104" y="80"/>
                </a:cubicBezTo>
                <a:cubicBezTo>
                  <a:pt x="105" y="79"/>
                  <a:pt x="105" y="76"/>
                  <a:pt x="104" y="75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8" y="8"/>
                  <a:pt x="80" y="8"/>
                  <a:pt x="82" y="9"/>
                </a:cubicBezTo>
                <a:cubicBezTo>
                  <a:pt x="87" y="14"/>
                  <a:pt x="92" y="19"/>
                  <a:pt x="96" y="24"/>
                </a:cubicBezTo>
                <a:cubicBezTo>
                  <a:pt x="98" y="26"/>
                  <a:pt x="98" y="28"/>
                  <a:pt x="96" y="29"/>
                </a:cubicBezTo>
                <a:cubicBezTo>
                  <a:pt x="90" y="36"/>
                  <a:pt x="90" y="36"/>
                  <a:pt x="90" y="36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0"/>
                  <a:pt x="75" y="20"/>
                  <a:pt x="75" y="20"/>
                </a:cubicBezTo>
                <a:cubicBezTo>
                  <a:pt x="70" y="16"/>
                  <a:pt x="70" y="16"/>
                  <a:pt x="70" y="16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80" y="33"/>
                </a:moveTo>
                <a:cubicBezTo>
                  <a:pt x="80" y="33"/>
                  <a:pt x="80" y="33"/>
                  <a:pt x="80" y="33"/>
                </a:cubicBezTo>
                <a:cubicBezTo>
                  <a:pt x="61" y="52"/>
                  <a:pt x="42" y="72"/>
                  <a:pt x="22" y="91"/>
                </a:cubicBezTo>
                <a:cubicBezTo>
                  <a:pt x="15" y="84"/>
                  <a:pt x="15" y="84"/>
                  <a:pt x="15" y="84"/>
                </a:cubicBezTo>
                <a:cubicBezTo>
                  <a:pt x="73" y="25"/>
                  <a:pt x="73" y="25"/>
                  <a:pt x="73" y="25"/>
                </a:cubicBezTo>
                <a:cubicBezTo>
                  <a:pt x="76" y="28"/>
                  <a:pt x="78" y="30"/>
                  <a:pt x="80" y="33"/>
                </a:cubicBezTo>
                <a:close/>
                <a:moveTo>
                  <a:pt x="10" y="29"/>
                </a:moveTo>
                <a:cubicBezTo>
                  <a:pt x="10" y="29"/>
                  <a:pt x="10" y="29"/>
                  <a:pt x="10" y="29"/>
                </a:cubicBezTo>
                <a:cubicBezTo>
                  <a:pt x="29" y="10"/>
                  <a:pt x="29" y="10"/>
                  <a:pt x="29" y="10"/>
                </a:cubicBezTo>
                <a:cubicBezTo>
                  <a:pt x="32" y="14"/>
                  <a:pt x="32" y="14"/>
                  <a:pt x="32" y="14"/>
                </a:cubicBezTo>
                <a:cubicBezTo>
                  <a:pt x="25" y="20"/>
                  <a:pt x="25" y="20"/>
                  <a:pt x="25" y="20"/>
                </a:cubicBezTo>
                <a:cubicBezTo>
                  <a:pt x="25" y="21"/>
                  <a:pt x="25" y="23"/>
                  <a:pt x="25" y="24"/>
                </a:cubicBezTo>
                <a:cubicBezTo>
                  <a:pt x="26" y="24"/>
                  <a:pt x="28" y="24"/>
                  <a:pt x="29" y="24"/>
                </a:cubicBezTo>
                <a:cubicBezTo>
                  <a:pt x="35" y="17"/>
                  <a:pt x="35" y="17"/>
                  <a:pt x="35" y="17"/>
                </a:cubicBezTo>
                <a:cubicBezTo>
                  <a:pt x="41" y="22"/>
                  <a:pt x="41" y="22"/>
                  <a:pt x="41" y="22"/>
                </a:cubicBezTo>
                <a:cubicBezTo>
                  <a:pt x="37" y="26"/>
                  <a:pt x="37" y="26"/>
                  <a:pt x="37" y="26"/>
                </a:cubicBezTo>
                <a:cubicBezTo>
                  <a:pt x="36" y="27"/>
                  <a:pt x="36" y="28"/>
                  <a:pt x="37" y="29"/>
                </a:cubicBezTo>
                <a:cubicBezTo>
                  <a:pt x="38" y="30"/>
                  <a:pt x="40" y="30"/>
                  <a:pt x="41" y="29"/>
                </a:cubicBezTo>
                <a:cubicBezTo>
                  <a:pt x="44" y="26"/>
                  <a:pt x="44" y="26"/>
                  <a:pt x="44" y="26"/>
                </a:cubicBezTo>
                <a:cubicBezTo>
                  <a:pt x="47" y="29"/>
                  <a:pt x="47" y="29"/>
                  <a:pt x="47" y="29"/>
                </a:cubicBezTo>
                <a:cubicBezTo>
                  <a:pt x="29" y="47"/>
                  <a:pt x="29" y="47"/>
                  <a:pt x="29" y="47"/>
                </a:cubicBezTo>
                <a:cubicBezTo>
                  <a:pt x="10" y="29"/>
                  <a:pt x="10" y="29"/>
                  <a:pt x="10" y="29"/>
                </a:cubicBezTo>
                <a:close/>
                <a:moveTo>
                  <a:pt x="67" y="19"/>
                </a:moveTo>
                <a:cubicBezTo>
                  <a:pt x="67" y="19"/>
                  <a:pt x="67" y="19"/>
                  <a:pt x="67" y="19"/>
                </a:cubicBezTo>
                <a:cubicBezTo>
                  <a:pt x="70" y="22"/>
                  <a:pt x="70" y="22"/>
                  <a:pt x="70" y="22"/>
                </a:cubicBezTo>
                <a:cubicBezTo>
                  <a:pt x="12" y="80"/>
                  <a:pt x="12" y="80"/>
                  <a:pt x="12" y="80"/>
                </a:cubicBezTo>
                <a:cubicBezTo>
                  <a:pt x="9" y="78"/>
                  <a:pt x="9" y="78"/>
                  <a:pt x="9" y="78"/>
                </a:cubicBezTo>
                <a:cubicBezTo>
                  <a:pt x="67" y="19"/>
                  <a:pt x="67" y="19"/>
                  <a:pt x="67" y="19"/>
                </a:cubicBezTo>
                <a:close/>
                <a:moveTo>
                  <a:pt x="8" y="98"/>
                </a:moveTo>
                <a:cubicBezTo>
                  <a:pt x="8" y="98"/>
                  <a:pt x="8" y="98"/>
                  <a:pt x="8" y="98"/>
                </a:cubicBezTo>
                <a:cubicBezTo>
                  <a:pt x="8" y="84"/>
                  <a:pt x="8" y="84"/>
                  <a:pt x="8" y="84"/>
                </a:cubicBezTo>
                <a:cubicBezTo>
                  <a:pt x="22" y="98"/>
                  <a:pt x="22" y="98"/>
                  <a:pt x="22" y="98"/>
                </a:cubicBezTo>
                <a:cubicBezTo>
                  <a:pt x="8" y="98"/>
                  <a:pt x="8" y="98"/>
                  <a:pt x="8" y="98"/>
                </a:cubicBezTo>
                <a:close/>
                <a:moveTo>
                  <a:pt x="28" y="97"/>
                </a:moveTo>
                <a:cubicBezTo>
                  <a:pt x="28" y="97"/>
                  <a:pt x="28" y="97"/>
                  <a:pt x="28" y="97"/>
                </a:cubicBezTo>
                <a:cubicBezTo>
                  <a:pt x="25" y="94"/>
                  <a:pt x="25" y="94"/>
                  <a:pt x="25" y="94"/>
                </a:cubicBezTo>
                <a:cubicBezTo>
                  <a:pt x="45" y="75"/>
                  <a:pt x="64" y="55"/>
                  <a:pt x="84" y="36"/>
                </a:cubicBezTo>
                <a:cubicBezTo>
                  <a:pt x="86" y="39"/>
                  <a:pt x="86" y="39"/>
                  <a:pt x="86" y="39"/>
                </a:cubicBezTo>
                <a:cubicBezTo>
                  <a:pt x="28" y="97"/>
                  <a:pt x="28" y="97"/>
                  <a:pt x="28" y="97"/>
                </a:cubicBezTo>
                <a:close/>
                <a:moveTo>
                  <a:pt x="77" y="96"/>
                </a:moveTo>
                <a:cubicBezTo>
                  <a:pt x="77" y="96"/>
                  <a:pt x="77" y="96"/>
                  <a:pt x="77" y="96"/>
                </a:cubicBezTo>
                <a:cubicBezTo>
                  <a:pt x="59" y="77"/>
                  <a:pt x="59" y="77"/>
                  <a:pt x="59" y="77"/>
                </a:cubicBezTo>
                <a:cubicBezTo>
                  <a:pt x="77" y="59"/>
                  <a:pt x="77" y="59"/>
                  <a:pt x="77" y="59"/>
                </a:cubicBezTo>
                <a:cubicBezTo>
                  <a:pt x="81" y="62"/>
                  <a:pt x="81" y="62"/>
                  <a:pt x="81" y="62"/>
                </a:cubicBezTo>
                <a:cubicBezTo>
                  <a:pt x="77" y="66"/>
                  <a:pt x="77" y="66"/>
                  <a:pt x="77" y="66"/>
                </a:cubicBezTo>
                <a:cubicBezTo>
                  <a:pt x="77" y="67"/>
                  <a:pt x="77" y="68"/>
                  <a:pt x="77" y="69"/>
                </a:cubicBezTo>
                <a:cubicBezTo>
                  <a:pt x="78" y="70"/>
                  <a:pt x="80" y="70"/>
                  <a:pt x="81" y="69"/>
                </a:cubicBezTo>
                <a:cubicBezTo>
                  <a:pt x="84" y="66"/>
                  <a:pt x="84" y="66"/>
                  <a:pt x="84" y="66"/>
                </a:cubicBezTo>
                <a:cubicBezTo>
                  <a:pt x="89" y="71"/>
                  <a:pt x="89" y="71"/>
                  <a:pt x="89" y="71"/>
                </a:cubicBezTo>
                <a:cubicBezTo>
                  <a:pt x="83" y="78"/>
                  <a:pt x="83" y="78"/>
                  <a:pt x="83" y="78"/>
                </a:cubicBezTo>
                <a:cubicBezTo>
                  <a:pt x="82" y="78"/>
                  <a:pt x="82" y="80"/>
                  <a:pt x="83" y="81"/>
                </a:cubicBezTo>
                <a:cubicBezTo>
                  <a:pt x="84" y="82"/>
                  <a:pt x="85" y="82"/>
                  <a:pt x="86" y="81"/>
                </a:cubicBezTo>
                <a:cubicBezTo>
                  <a:pt x="93" y="74"/>
                  <a:pt x="93" y="74"/>
                  <a:pt x="93" y="74"/>
                </a:cubicBezTo>
                <a:cubicBezTo>
                  <a:pt x="96" y="77"/>
                  <a:pt x="96" y="77"/>
                  <a:pt x="96" y="77"/>
                </a:cubicBezTo>
                <a:cubicBezTo>
                  <a:pt x="77" y="96"/>
                  <a:pt x="77" y="96"/>
                  <a:pt x="77" y="9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28516D8-F5F6-4108-9E0D-C47CA886585C}"/>
              </a:ext>
            </a:extLst>
          </p:cNvPr>
          <p:cNvSpPr txBox="1"/>
          <p:nvPr/>
        </p:nvSpPr>
        <p:spPr>
          <a:xfrm>
            <a:off x="8816203" y="4878274"/>
            <a:ext cx="3289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05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46894EFC-BBEC-441E-B7C9-62B003651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00" y="842956"/>
            <a:ext cx="2238095" cy="66666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84E7483-BDD5-419E-8457-8325000D0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692" y="1133365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517270"/>
      </p:ext>
    </p:extLst>
  </p:cSld>
  <p:clrMapOvr>
    <a:masterClrMapping/>
  </p:clrMapOvr>
  <p:transition spd="slow" advTm="29407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8"/>
          <p:cNvSpPr/>
          <p:nvPr/>
        </p:nvSpPr>
        <p:spPr bwMode="auto">
          <a:xfrm>
            <a:off x="0" y="0"/>
            <a:ext cx="322337" cy="643548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9"/>
          <p:cNvSpPr/>
          <p:nvPr/>
        </p:nvSpPr>
        <p:spPr bwMode="auto">
          <a:xfrm>
            <a:off x="99884" y="225172"/>
            <a:ext cx="216113" cy="433005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Rectangle 18"/>
          <p:cNvSpPr>
            <a:spLocks noChangeArrowheads="1"/>
          </p:cNvSpPr>
          <p:nvPr/>
        </p:nvSpPr>
        <p:spPr bwMode="auto">
          <a:xfrm>
            <a:off x="463550" y="194692"/>
            <a:ext cx="51296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2"/>
                </a:solidFill>
                <a:latin typeface="Impact" pitchFamily="34" charset="0"/>
                <a:ea typeface="微软雅黑" pitchFamily="34" charset="-122"/>
                <a:cs typeface="宋体" pitchFamily="2" charset="-122"/>
              </a:rPr>
              <a:t>功能</a:t>
            </a:r>
            <a:endParaRPr lang="en-US" altLang="zh-CN" sz="2000" b="1" dirty="0">
              <a:solidFill>
                <a:schemeClr val="accent2"/>
              </a:solidFill>
              <a:latin typeface="Impact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116" name="Freeform 26"/>
          <p:cNvSpPr>
            <a:spLocks noEditPoints="1"/>
          </p:cNvSpPr>
          <p:nvPr/>
        </p:nvSpPr>
        <p:spPr bwMode="auto">
          <a:xfrm>
            <a:off x="3802194" y="1997578"/>
            <a:ext cx="219356" cy="220386"/>
          </a:xfrm>
          <a:custGeom>
            <a:avLst/>
            <a:gdLst>
              <a:gd name="T0" fmla="*/ 83 w 106"/>
              <a:gd name="T1" fmla="*/ 53 h 106"/>
              <a:gd name="T2" fmla="*/ 104 w 106"/>
              <a:gd name="T3" fmla="*/ 22 h 106"/>
              <a:gd name="T4" fmla="*/ 72 w 106"/>
              <a:gd name="T5" fmla="*/ 4 h 106"/>
              <a:gd name="T6" fmla="*/ 31 w 106"/>
              <a:gd name="T7" fmla="*/ 2 h 106"/>
              <a:gd name="T8" fmla="*/ 2 w 106"/>
              <a:gd name="T9" fmla="*/ 26 h 106"/>
              <a:gd name="T10" fmla="*/ 23 w 106"/>
              <a:gd name="T11" fmla="*/ 53 h 106"/>
              <a:gd name="T12" fmla="*/ 1 w 106"/>
              <a:gd name="T13" fmla="*/ 77 h 106"/>
              <a:gd name="T14" fmla="*/ 5 w 106"/>
              <a:gd name="T15" fmla="*/ 105 h 106"/>
              <a:gd name="T16" fmla="*/ 32 w 106"/>
              <a:gd name="T17" fmla="*/ 104 h 106"/>
              <a:gd name="T18" fmla="*/ 74 w 106"/>
              <a:gd name="T19" fmla="*/ 104 h 106"/>
              <a:gd name="T20" fmla="*/ 80 w 106"/>
              <a:gd name="T21" fmla="*/ 104 h 106"/>
              <a:gd name="T22" fmla="*/ 104 w 106"/>
              <a:gd name="T23" fmla="*/ 75 h 106"/>
              <a:gd name="T24" fmla="*/ 77 w 106"/>
              <a:gd name="T25" fmla="*/ 9 h 106"/>
              <a:gd name="T26" fmla="*/ 96 w 106"/>
              <a:gd name="T27" fmla="*/ 24 h 106"/>
              <a:gd name="T28" fmla="*/ 90 w 106"/>
              <a:gd name="T29" fmla="*/ 36 h 106"/>
              <a:gd name="T30" fmla="*/ 85 w 106"/>
              <a:gd name="T31" fmla="*/ 31 h 106"/>
              <a:gd name="T32" fmla="*/ 85 w 106"/>
              <a:gd name="T33" fmla="*/ 31 h 106"/>
              <a:gd name="T34" fmla="*/ 75 w 106"/>
              <a:gd name="T35" fmla="*/ 21 h 106"/>
              <a:gd name="T36" fmla="*/ 75 w 106"/>
              <a:gd name="T37" fmla="*/ 21 h 106"/>
              <a:gd name="T38" fmla="*/ 75 w 106"/>
              <a:gd name="T39" fmla="*/ 21 h 106"/>
              <a:gd name="T40" fmla="*/ 75 w 106"/>
              <a:gd name="T41" fmla="*/ 20 h 106"/>
              <a:gd name="T42" fmla="*/ 77 w 106"/>
              <a:gd name="T43" fmla="*/ 9 h 106"/>
              <a:gd name="T44" fmla="*/ 80 w 106"/>
              <a:gd name="T45" fmla="*/ 33 h 106"/>
              <a:gd name="T46" fmla="*/ 15 w 106"/>
              <a:gd name="T47" fmla="*/ 84 h 106"/>
              <a:gd name="T48" fmla="*/ 80 w 106"/>
              <a:gd name="T49" fmla="*/ 33 h 106"/>
              <a:gd name="T50" fmla="*/ 10 w 106"/>
              <a:gd name="T51" fmla="*/ 29 h 106"/>
              <a:gd name="T52" fmla="*/ 32 w 106"/>
              <a:gd name="T53" fmla="*/ 14 h 106"/>
              <a:gd name="T54" fmla="*/ 25 w 106"/>
              <a:gd name="T55" fmla="*/ 24 h 106"/>
              <a:gd name="T56" fmla="*/ 35 w 106"/>
              <a:gd name="T57" fmla="*/ 17 h 106"/>
              <a:gd name="T58" fmla="*/ 37 w 106"/>
              <a:gd name="T59" fmla="*/ 26 h 106"/>
              <a:gd name="T60" fmla="*/ 41 w 106"/>
              <a:gd name="T61" fmla="*/ 29 h 106"/>
              <a:gd name="T62" fmla="*/ 47 w 106"/>
              <a:gd name="T63" fmla="*/ 29 h 106"/>
              <a:gd name="T64" fmla="*/ 10 w 106"/>
              <a:gd name="T65" fmla="*/ 29 h 106"/>
              <a:gd name="T66" fmla="*/ 67 w 106"/>
              <a:gd name="T67" fmla="*/ 19 h 106"/>
              <a:gd name="T68" fmla="*/ 12 w 106"/>
              <a:gd name="T69" fmla="*/ 80 h 106"/>
              <a:gd name="T70" fmla="*/ 67 w 106"/>
              <a:gd name="T71" fmla="*/ 19 h 106"/>
              <a:gd name="T72" fmla="*/ 8 w 106"/>
              <a:gd name="T73" fmla="*/ 98 h 106"/>
              <a:gd name="T74" fmla="*/ 22 w 106"/>
              <a:gd name="T75" fmla="*/ 98 h 106"/>
              <a:gd name="T76" fmla="*/ 28 w 106"/>
              <a:gd name="T77" fmla="*/ 97 h 106"/>
              <a:gd name="T78" fmla="*/ 25 w 106"/>
              <a:gd name="T79" fmla="*/ 94 h 106"/>
              <a:gd name="T80" fmla="*/ 86 w 106"/>
              <a:gd name="T81" fmla="*/ 39 h 106"/>
              <a:gd name="T82" fmla="*/ 77 w 106"/>
              <a:gd name="T83" fmla="*/ 96 h 106"/>
              <a:gd name="T84" fmla="*/ 59 w 106"/>
              <a:gd name="T85" fmla="*/ 77 h 106"/>
              <a:gd name="T86" fmla="*/ 81 w 106"/>
              <a:gd name="T87" fmla="*/ 62 h 106"/>
              <a:gd name="T88" fmla="*/ 77 w 106"/>
              <a:gd name="T89" fmla="*/ 69 h 106"/>
              <a:gd name="T90" fmla="*/ 84 w 106"/>
              <a:gd name="T91" fmla="*/ 66 h 106"/>
              <a:gd name="T92" fmla="*/ 83 w 106"/>
              <a:gd name="T93" fmla="*/ 78 h 106"/>
              <a:gd name="T94" fmla="*/ 86 w 106"/>
              <a:gd name="T95" fmla="*/ 81 h 106"/>
              <a:gd name="T96" fmla="*/ 96 w 106"/>
              <a:gd name="T97" fmla="*/ 77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06" h="106">
                <a:moveTo>
                  <a:pt x="104" y="75"/>
                </a:moveTo>
                <a:cubicBezTo>
                  <a:pt x="83" y="53"/>
                  <a:pt x="83" y="53"/>
                  <a:pt x="83" y="53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5" y="31"/>
                  <a:pt x="106" y="27"/>
                  <a:pt x="104" y="22"/>
                </a:cubicBezTo>
                <a:cubicBezTo>
                  <a:pt x="102" y="17"/>
                  <a:pt x="92" y="9"/>
                  <a:pt x="87" y="4"/>
                </a:cubicBezTo>
                <a:cubicBezTo>
                  <a:pt x="83" y="0"/>
                  <a:pt x="76" y="0"/>
                  <a:pt x="72" y="4"/>
                </a:cubicBezTo>
                <a:cubicBezTo>
                  <a:pt x="52" y="23"/>
                  <a:pt x="52" y="23"/>
                  <a:pt x="52" y="23"/>
                </a:cubicBezTo>
                <a:cubicBezTo>
                  <a:pt x="31" y="2"/>
                  <a:pt x="31" y="2"/>
                  <a:pt x="31" y="2"/>
                </a:cubicBezTo>
                <a:cubicBezTo>
                  <a:pt x="30" y="1"/>
                  <a:pt x="27" y="1"/>
                  <a:pt x="26" y="2"/>
                </a:cubicBezTo>
                <a:cubicBezTo>
                  <a:pt x="2" y="26"/>
                  <a:pt x="2" y="26"/>
                  <a:pt x="2" y="26"/>
                </a:cubicBezTo>
                <a:cubicBezTo>
                  <a:pt x="0" y="28"/>
                  <a:pt x="0" y="30"/>
                  <a:pt x="2" y="31"/>
                </a:cubicBezTo>
                <a:cubicBezTo>
                  <a:pt x="23" y="53"/>
                  <a:pt x="23" y="53"/>
                  <a:pt x="23" y="53"/>
                </a:cubicBezTo>
                <a:cubicBezTo>
                  <a:pt x="2" y="74"/>
                  <a:pt x="2" y="74"/>
                  <a:pt x="2" y="74"/>
                </a:cubicBezTo>
                <a:cubicBezTo>
                  <a:pt x="1" y="75"/>
                  <a:pt x="1" y="76"/>
                  <a:pt x="1" y="77"/>
                </a:cubicBezTo>
                <a:cubicBezTo>
                  <a:pt x="1" y="85"/>
                  <a:pt x="1" y="93"/>
                  <a:pt x="1" y="101"/>
                </a:cubicBezTo>
                <a:cubicBezTo>
                  <a:pt x="1" y="103"/>
                  <a:pt x="2" y="105"/>
                  <a:pt x="5" y="105"/>
                </a:cubicBezTo>
                <a:cubicBezTo>
                  <a:pt x="29" y="105"/>
                  <a:pt x="29" y="105"/>
                  <a:pt x="29" y="105"/>
                </a:cubicBezTo>
                <a:cubicBezTo>
                  <a:pt x="30" y="105"/>
                  <a:pt x="31" y="105"/>
                  <a:pt x="32" y="104"/>
                </a:cubicBezTo>
                <a:cubicBezTo>
                  <a:pt x="53" y="83"/>
                  <a:pt x="53" y="83"/>
                  <a:pt x="53" y="83"/>
                </a:cubicBezTo>
                <a:cubicBezTo>
                  <a:pt x="74" y="104"/>
                  <a:pt x="74" y="104"/>
                  <a:pt x="74" y="104"/>
                </a:cubicBezTo>
                <a:cubicBezTo>
                  <a:pt x="75" y="104"/>
                  <a:pt x="75" y="104"/>
                  <a:pt x="75" y="104"/>
                </a:cubicBezTo>
                <a:cubicBezTo>
                  <a:pt x="76" y="106"/>
                  <a:pt x="78" y="106"/>
                  <a:pt x="80" y="104"/>
                </a:cubicBezTo>
                <a:cubicBezTo>
                  <a:pt x="104" y="80"/>
                  <a:pt x="104" y="80"/>
                  <a:pt x="104" y="80"/>
                </a:cubicBezTo>
                <a:cubicBezTo>
                  <a:pt x="105" y="79"/>
                  <a:pt x="105" y="76"/>
                  <a:pt x="104" y="75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8" y="8"/>
                  <a:pt x="80" y="8"/>
                  <a:pt x="82" y="9"/>
                </a:cubicBezTo>
                <a:cubicBezTo>
                  <a:pt x="87" y="14"/>
                  <a:pt x="92" y="19"/>
                  <a:pt x="96" y="24"/>
                </a:cubicBezTo>
                <a:cubicBezTo>
                  <a:pt x="98" y="26"/>
                  <a:pt x="98" y="28"/>
                  <a:pt x="96" y="29"/>
                </a:cubicBezTo>
                <a:cubicBezTo>
                  <a:pt x="90" y="36"/>
                  <a:pt x="90" y="36"/>
                  <a:pt x="90" y="36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0"/>
                  <a:pt x="75" y="20"/>
                  <a:pt x="75" y="20"/>
                </a:cubicBezTo>
                <a:cubicBezTo>
                  <a:pt x="70" y="16"/>
                  <a:pt x="70" y="16"/>
                  <a:pt x="70" y="16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80" y="33"/>
                </a:moveTo>
                <a:cubicBezTo>
                  <a:pt x="80" y="33"/>
                  <a:pt x="80" y="33"/>
                  <a:pt x="80" y="33"/>
                </a:cubicBezTo>
                <a:cubicBezTo>
                  <a:pt x="61" y="52"/>
                  <a:pt x="42" y="72"/>
                  <a:pt x="22" y="91"/>
                </a:cubicBezTo>
                <a:cubicBezTo>
                  <a:pt x="15" y="84"/>
                  <a:pt x="15" y="84"/>
                  <a:pt x="15" y="84"/>
                </a:cubicBezTo>
                <a:cubicBezTo>
                  <a:pt x="73" y="25"/>
                  <a:pt x="73" y="25"/>
                  <a:pt x="73" y="25"/>
                </a:cubicBezTo>
                <a:cubicBezTo>
                  <a:pt x="76" y="28"/>
                  <a:pt x="78" y="30"/>
                  <a:pt x="80" y="33"/>
                </a:cubicBezTo>
                <a:close/>
                <a:moveTo>
                  <a:pt x="10" y="29"/>
                </a:moveTo>
                <a:cubicBezTo>
                  <a:pt x="10" y="29"/>
                  <a:pt x="10" y="29"/>
                  <a:pt x="10" y="29"/>
                </a:cubicBezTo>
                <a:cubicBezTo>
                  <a:pt x="29" y="10"/>
                  <a:pt x="29" y="10"/>
                  <a:pt x="29" y="10"/>
                </a:cubicBezTo>
                <a:cubicBezTo>
                  <a:pt x="32" y="14"/>
                  <a:pt x="32" y="14"/>
                  <a:pt x="32" y="14"/>
                </a:cubicBezTo>
                <a:cubicBezTo>
                  <a:pt x="25" y="20"/>
                  <a:pt x="25" y="20"/>
                  <a:pt x="25" y="20"/>
                </a:cubicBezTo>
                <a:cubicBezTo>
                  <a:pt x="25" y="21"/>
                  <a:pt x="25" y="23"/>
                  <a:pt x="25" y="24"/>
                </a:cubicBezTo>
                <a:cubicBezTo>
                  <a:pt x="26" y="24"/>
                  <a:pt x="28" y="24"/>
                  <a:pt x="29" y="24"/>
                </a:cubicBezTo>
                <a:cubicBezTo>
                  <a:pt x="35" y="17"/>
                  <a:pt x="35" y="17"/>
                  <a:pt x="35" y="17"/>
                </a:cubicBezTo>
                <a:cubicBezTo>
                  <a:pt x="41" y="22"/>
                  <a:pt x="41" y="22"/>
                  <a:pt x="41" y="22"/>
                </a:cubicBezTo>
                <a:cubicBezTo>
                  <a:pt x="37" y="26"/>
                  <a:pt x="37" y="26"/>
                  <a:pt x="37" y="26"/>
                </a:cubicBezTo>
                <a:cubicBezTo>
                  <a:pt x="36" y="27"/>
                  <a:pt x="36" y="28"/>
                  <a:pt x="37" y="29"/>
                </a:cubicBezTo>
                <a:cubicBezTo>
                  <a:pt x="38" y="30"/>
                  <a:pt x="40" y="30"/>
                  <a:pt x="41" y="29"/>
                </a:cubicBezTo>
                <a:cubicBezTo>
                  <a:pt x="44" y="26"/>
                  <a:pt x="44" y="26"/>
                  <a:pt x="44" y="26"/>
                </a:cubicBezTo>
                <a:cubicBezTo>
                  <a:pt x="47" y="29"/>
                  <a:pt x="47" y="29"/>
                  <a:pt x="47" y="29"/>
                </a:cubicBezTo>
                <a:cubicBezTo>
                  <a:pt x="29" y="47"/>
                  <a:pt x="29" y="47"/>
                  <a:pt x="29" y="47"/>
                </a:cubicBezTo>
                <a:cubicBezTo>
                  <a:pt x="10" y="29"/>
                  <a:pt x="10" y="29"/>
                  <a:pt x="10" y="29"/>
                </a:cubicBezTo>
                <a:close/>
                <a:moveTo>
                  <a:pt x="67" y="19"/>
                </a:moveTo>
                <a:cubicBezTo>
                  <a:pt x="67" y="19"/>
                  <a:pt x="67" y="19"/>
                  <a:pt x="67" y="19"/>
                </a:cubicBezTo>
                <a:cubicBezTo>
                  <a:pt x="70" y="22"/>
                  <a:pt x="70" y="22"/>
                  <a:pt x="70" y="22"/>
                </a:cubicBezTo>
                <a:cubicBezTo>
                  <a:pt x="12" y="80"/>
                  <a:pt x="12" y="80"/>
                  <a:pt x="12" y="80"/>
                </a:cubicBezTo>
                <a:cubicBezTo>
                  <a:pt x="9" y="78"/>
                  <a:pt x="9" y="78"/>
                  <a:pt x="9" y="78"/>
                </a:cubicBezTo>
                <a:cubicBezTo>
                  <a:pt x="67" y="19"/>
                  <a:pt x="67" y="19"/>
                  <a:pt x="67" y="19"/>
                </a:cubicBezTo>
                <a:close/>
                <a:moveTo>
                  <a:pt x="8" y="98"/>
                </a:moveTo>
                <a:cubicBezTo>
                  <a:pt x="8" y="98"/>
                  <a:pt x="8" y="98"/>
                  <a:pt x="8" y="98"/>
                </a:cubicBezTo>
                <a:cubicBezTo>
                  <a:pt x="8" y="84"/>
                  <a:pt x="8" y="84"/>
                  <a:pt x="8" y="84"/>
                </a:cubicBezTo>
                <a:cubicBezTo>
                  <a:pt x="22" y="98"/>
                  <a:pt x="22" y="98"/>
                  <a:pt x="22" y="98"/>
                </a:cubicBezTo>
                <a:cubicBezTo>
                  <a:pt x="8" y="98"/>
                  <a:pt x="8" y="98"/>
                  <a:pt x="8" y="98"/>
                </a:cubicBezTo>
                <a:close/>
                <a:moveTo>
                  <a:pt x="28" y="97"/>
                </a:moveTo>
                <a:cubicBezTo>
                  <a:pt x="28" y="97"/>
                  <a:pt x="28" y="97"/>
                  <a:pt x="28" y="97"/>
                </a:cubicBezTo>
                <a:cubicBezTo>
                  <a:pt x="25" y="94"/>
                  <a:pt x="25" y="94"/>
                  <a:pt x="25" y="94"/>
                </a:cubicBezTo>
                <a:cubicBezTo>
                  <a:pt x="45" y="75"/>
                  <a:pt x="64" y="55"/>
                  <a:pt x="84" y="36"/>
                </a:cubicBezTo>
                <a:cubicBezTo>
                  <a:pt x="86" y="39"/>
                  <a:pt x="86" y="39"/>
                  <a:pt x="86" y="39"/>
                </a:cubicBezTo>
                <a:cubicBezTo>
                  <a:pt x="28" y="97"/>
                  <a:pt x="28" y="97"/>
                  <a:pt x="28" y="97"/>
                </a:cubicBezTo>
                <a:close/>
                <a:moveTo>
                  <a:pt x="77" y="96"/>
                </a:moveTo>
                <a:cubicBezTo>
                  <a:pt x="77" y="96"/>
                  <a:pt x="77" y="96"/>
                  <a:pt x="77" y="96"/>
                </a:cubicBezTo>
                <a:cubicBezTo>
                  <a:pt x="59" y="77"/>
                  <a:pt x="59" y="77"/>
                  <a:pt x="59" y="77"/>
                </a:cubicBezTo>
                <a:cubicBezTo>
                  <a:pt x="77" y="59"/>
                  <a:pt x="77" y="59"/>
                  <a:pt x="77" y="59"/>
                </a:cubicBezTo>
                <a:cubicBezTo>
                  <a:pt x="81" y="62"/>
                  <a:pt x="81" y="62"/>
                  <a:pt x="81" y="62"/>
                </a:cubicBezTo>
                <a:cubicBezTo>
                  <a:pt x="77" y="66"/>
                  <a:pt x="77" y="66"/>
                  <a:pt x="77" y="66"/>
                </a:cubicBezTo>
                <a:cubicBezTo>
                  <a:pt x="77" y="67"/>
                  <a:pt x="77" y="68"/>
                  <a:pt x="77" y="69"/>
                </a:cubicBezTo>
                <a:cubicBezTo>
                  <a:pt x="78" y="70"/>
                  <a:pt x="80" y="70"/>
                  <a:pt x="81" y="69"/>
                </a:cubicBezTo>
                <a:cubicBezTo>
                  <a:pt x="84" y="66"/>
                  <a:pt x="84" y="66"/>
                  <a:pt x="84" y="66"/>
                </a:cubicBezTo>
                <a:cubicBezTo>
                  <a:pt x="89" y="71"/>
                  <a:pt x="89" y="71"/>
                  <a:pt x="89" y="71"/>
                </a:cubicBezTo>
                <a:cubicBezTo>
                  <a:pt x="83" y="78"/>
                  <a:pt x="83" y="78"/>
                  <a:pt x="83" y="78"/>
                </a:cubicBezTo>
                <a:cubicBezTo>
                  <a:pt x="82" y="78"/>
                  <a:pt x="82" y="80"/>
                  <a:pt x="83" y="81"/>
                </a:cubicBezTo>
                <a:cubicBezTo>
                  <a:pt x="84" y="82"/>
                  <a:pt x="85" y="82"/>
                  <a:pt x="86" y="81"/>
                </a:cubicBezTo>
                <a:cubicBezTo>
                  <a:pt x="93" y="74"/>
                  <a:pt x="93" y="74"/>
                  <a:pt x="93" y="74"/>
                </a:cubicBezTo>
                <a:cubicBezTo>
                  <a:pt x="96" y="77"/>
                  <a:pt x="96" y="77"/>
                  <a:pt x="96" y="77"/>
                </a:cubicBezTo>
                <a:cubicBezTo>
                  <a:pt x="77" y="96"/>
                  <a:pt x="77" y="96"/>
                  <a:pt x="77" y="9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28516D8-F5F6-4108-9E0D-C47CA886585C}"/>
              </a:ext>
            </a:extLst>
          </p:cNvPr>
          <p:cNvSpPr txBox="1"/>
          <p:nvPr/>
        </p:nvSpPr>
        <p:spPr>
          <a:xfrm>
            <a:off x="8816203" y="4878274"/>
            <a:ext cx="3289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06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756D74-9BC4-4B8F-8E58-05EF6D29C5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000" y="842730"/>
            <a:ext cx="5505788" cy="3456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917065"/>
      </p:ext>
    </p:extLst>
  </p:cSld>
  <p:clrMapOvr>
    <a:masterClrMapping/>
  </p:clrMapOvr>
  <p:transition spd="slow" advTm="29407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1"/>
            <a:ext cx="9144000" cy="5141914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Rectangle 18"/>
          <p:cNvSpPr>
            <a:spLocks noChangeArrowheads="1"/>
          </p:cNvSpPr>
          <p:nvPr/>
        </p:nvSpPr>
        <p:spPr bwMode="auto">
          <a:xfrm>
            <a:off x="1257738" y="3740034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20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产品调研</a:t>
            </a:r>
          </a:p>
        </p:txBody>
      </p:sp>
      <p:sp>
        <p:nvSpPr>
          <p:cNvPr id="6" name="Freeform 9"/>
          <p:cNvSpPr/>
          <p:nvPr/>
        </p:nvSpPr>
        <p:spPr bwMode="auto">
          <a:xfrm>
            <a:off x="2670214" y="3824085"/>
            <a:ext cx="68978" cy="138202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1115616" y="3674888"/>
            <a:ext cx="0" cy="423243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6"/>
          <p:cNvSpPr/>
          <p:nvPr/>
        </p:nvSpPr>
        <p:spPr bwMode="auto">
          <a:xfrm>
            <a:off x="655320" y="3738562"/>
            <a:ext cx="302419" cy="309249"/>
          </a:xfrm>
          <a:custGeom>
            <a:avLst/>
            <a:gdLst>
              <a:gd name="T0" fmla="*/ 199 w 206"/>
              <a:gd name="T1" fmla="*/ 159 h 211"/>
              <a:gd name="T2" fmla="*/ 152 w 206"/>
              <a:gd name="T3" fmla="*/ 112 h 211"/>
              <a:gd name="T4" fmla="*/ 152 w 206"/>
              <a:gd name="T5" fmla="*/ 112 h 211"/>
              <a:gd name="T6" fmla="*/ 149 w 206"/>
              <a:gd name="T7" fmla="*/ 109 h 211"/>
              <a:gd name="T8" fmla="*/ 149 w 206"/>
              <a:gd name="T9" fmla="*/ 109 h 211"/>
              <a:gd name="T10" fmla="*/ 144 w 206"/>
              <a:gd name="T11" fmla="*/ 107 h 211"/>
              <a:gd name="T12" fmla="*/ 138 w 206"/>
              <a:gd name="T13" fmla="*/ 114 h 211"/>
              <a:gd name="T14" fmla="*/ 138 w 206"/>
              <a:gd name="T15" fmla="*/ 116 h 211"/>
              <a:gd name="T16" fmla="*/ 138 w 206"/>
              <a:gd name="T17" fmla="*/ 116 h 211"/>
              <a:gd name="T18" fmla="*/ 139 w 206"/>
              <a:gd name="T19" fmla="*/ 117 h 211"/>
              <a:gd name="T20" fmla="*/ 139 w 206"/>
              <a:gd name="T21" fmla="*/ 118 h 211"/>
              <a:gd name="T22" fmla="*/ 139 w 206"/>
              <a:gd name="T23" fmla="*/ 118 h 211"/>
              <a:gd name="T24" fmla="*/ 189 w 206"/>
              <a:gd name="T25" fmla="*/ 168 h 211"/>
              <a:gd name="T26" fmla="*/ 189 w 206"/>
              <a:gd name="T27" fmla="*/ 177 h 211"/>
              <a:gd name="T28" fmla="*/ 170 w 206"/>
              <a:gd name="T29" fmla="*/ 196 h 211"/>
              <a:gd name="T30" fmla="*/ 161 w 206"/>
              <a:gd name="T31" fmla="*/ 196 h 211"/>
              <a:gd name="T32" fmla="*/ 111 w 206"/>
              <a:gd name="T33" fmla="*/ 146 h 211"/>
              <a:gd name="T34" fmla="*/ 110 w 206"/>
              <a:gd name="T35" fmla="*/ 145 h 211"/>
              <a:gd name="T36" fmla="*/ 105 w 206"/>
              <a:gd name="T37" fmla="*/ 142 h 211"/>
              <a:gd name="T38" fmla="*/ 102 w 206"/>
              <a:gd name="T39" fmla="*/ 142 h 211"/>
              <a:gd name="T40" fmla="*/ 80 w 206"/>
              <a:gd name="T41" fmla="*/ 146 h 211"/>
              <a:gd name="T42" fmla="*/ 13 w 206"/>
              <a:gd name="T43" fmla="*/ 80 h 211"/>
              <a:gd name="T44" fmla="*/ 16 w 206"/>
              <a:gd name="T45" fmla="*/ 63 h 211"/>
              <a:gd name="T46" fmla="*/ 36 w 206"/>
              <a:gd name="T47" fmla="*/ 84 h 211"/>
              <a:gd name="T48" fmla="*/ 64 w 206"/>
              <a:gd name="T49" fmla="*/ 84 h 211"/>
              <a:gd name="T50" fmla="*/ 83 w 206"/>
              <a:gd name="T51" fmla="*/ 65 h 211"/>
              <a:gd name="T52" fmla="*/ 83 w 206"/>
              <a:gd name="T53" fmla="*/ 37 h 211"/>
              <a:gd name="T54" fmla="*/ 62 w 206"/>
              <a:gd name="T55" fmla="*/ 16 h 211"/>
              <a:gd name="T56" fmla="*/ 80 w 206"/>
              <a:gd name="T57" fmla="*/ 14 h 211"/>
              <a:gd name="T58" fmla="*/ 146 w 206"/>
              <a:gd name="T59" fmla="*/ 80 h 211"/>
              <a:gd name="T60" fmla="*/ 146 w 206"/>
              <a:gd name="T61" fmla="*/ 86 h 211"/>
              <a:gd name="T62" fmla="*/ 152 w 206"/>
              <a:gd name="T63" fmla="*/ 92 h 211"/>
              <a:gd name="T64" fmla="*/ 159 w 206"/>
              <a:gd name="T65" fmla="*/ 86 h 211"/>
              <a:gd name="T66" fmla="*/ 159 w 206"/>
              <a:gd name="T67" fmla="*/ 86 h 211"/>
              <a:gd name="T68" fmla="*/ 159 w 206"/>
              <a:gd name="T69" fmla="*/ 80 h 211"/>
              <a:gd name="T70" fmla="*/ 80 w 206"/>
              <a:gd name="T71" fmla="*/ 0 h 211"/>
              <a:gd name="T72" fmla="*/ 48 w 206"/>
              <a:gd name="T73" fmla="*/ 7 h 211"/>
              <a:gd name="T74" fmla="*/ 44 w 206"/>
              <a:gd name="T75" fmla="*/ 12 h 211"/>
              <a:gd name="T76" fmla="*/ 46 w 206"/>
              <a:gd name="T77" fmla="*/ 18 h 211"/>
              <a:gd name="T78" fmla="*/ 74 w 206"/>
              <a:gd name="T79" fmla="*/ 46 h 211"/>
              <a:gd name="T80" fmla="*/ 74 w 206"/>
              <a:gd name="T81" fmla="*/ 56 h 211"/>
              <a:gd name="T82" fmla="*/ 55 w 206"/>
              <a:gd name="T83" fmla="*/ 74 h 211"/>
              <a:gd name="T84" fmla="*/ 46 w 206"/>
              <a:gd name="T85" fmla="*/ 74 h 211"/>
              <a:gd name="T86" fmla="*/ 18 w 206"/>
              <a:gd name="T87" fmla="*/ 46 h 211"/>
              <a:gd name="T88" fmla="*/ 12 w 206"/>
              <a:gd name="T89" fmla="*/ 44 h 211"/>
              <a:gd name="T90" fmla="*/ 7 w 206"/>
              <a:gd name="T91" fmla="*/ 48 h 211"/>
              <a:gd name="T92" fmla="*/ 0 w 206"/>
              <a:gd name="T93" fmla="*/ 80 h 211"/>
              <a:gd name="T94" fmla="*/ 80 w 206"/>
              <a:gd name="T95" fmla="*/ 159 h 211"/>
              <a:gd name="T96" fmla="*/ 102 w 206"/>
              <a:gd name="T97" fmla="*/ 156 h 211"/>
              <a:gd name="T98" fmla="*/ 152 w 206"/>
              <a:gd name="T99" fmla="*/ 205 h 211"/>
              <a:gd name="T100" fmla="*/ 166 w 206"/>
              <a:gd name="T101" fmla="*/ 211 h 211"/>
              <a:gd name="T102" fmla="*/ 180 w 206"/>
              <a:gd name="T103" fmla="*/ 205 h 211"/>
              <a:gd name="T104" fmla="*/ 199 w 206"/>
              <a:gd name="T105" fmla="*/ 187 h 211"/>
              <a:gd name="T106" fmla="*/ 199 w 206"/>
              <a:gd name="T107" fmla="*/ 159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06" h="211">
                <a:moveTo>
                  <a:pt x="199" y="159"/>
                </a:moveTo>
                <a:cubicBezTo>
                  <a:pt x="152" y="112"/>
                  <a:pt x="152" y="112"/>
                  <a:pt x="152" y="112"/>
                </a:cubicBezTo>
                <a:cubicBezTo>
                  <a:pt x="152" y="112"/>
                  <a:pt x="152" y="112"/>
                  <a:pt x="152" y="112"/>
                </a:cubicBezTo>
                <a:cubicBezTo>
                  <a:pt x="149" y="109"/>
                  <a:pt x="149" y="109"/>
                  <a:pt x="149" y="109"/>
                </a:cubicBezTo>
                <a:cubicBezTo>
                  <a:pt x="149" y="109"/>
                  <a:pt x="149" y="109"/>
                  <a:pt x="149" y="109"/>
                </a:cubicBezTo>
                <a:cubicBezTo>
                  <a:pt x="148" y="108"/>
                  <a:pt x="146" y="107"/>
                  <a:pt x="144" y="107"/>
                </a:cubicBezTo>
                <a:cubicBezTo>
                  <a:pt x="141" y="107"/>
                  <a:pt x="138" y="110"/>
                  <a:pt x="138" y="114"/>
                </a:cubicBezTo>
                <a:cubicBezTo>
                  <a:pt x="138" y="114"/>
                  <a:pt x="138" y="115"/>
                  <a:pt x="138" y="116"/>
                </a:cubicBezTo>
                <a:cubicBezTo>
                  <a:pt x="138" y="116"/>
                  <a:pt x="138" y="116"/>
                  <a:pt x="138" y="116"/>
                </a:cubicBezTo>
                <a:cubicBezTo>
                  <a:pt x="138" y="117"/>
                  <a:pt x="139" y="117"/>
                  <a:pt x="139" y="117"/>
                </a:cubicBezTo>
                <a:cubicBezTo>
                  <a:pt x="139" y="118"/>
                  <a:pt x="139" y="118"/>
                  <a:pt x="139" y="118"/>
                </a:cubicBezTo>
                <a:cubicBezTo>
                  <a:pt x="139" y="118"/>
                  <a:pt x="139" y="118"/>
                  <a:pt x="139" y="118"/>
                </a:cubicBezTo>
                <a:cubicBezTo>
                  <a:pt x="189" y="168"/>
                  <a:pt x="189" y="168"/>
                  <a:pt x="189" y="168"/>
                </a:cubicBezTo>
                <a:cubicBezTo>
                  <a:pt x="192" y="170"/>
                  <a:pt x="192" y="175"/>
                  <a:pt x="189" y="177"/>
                </a:cubicBezTo>
                <a:cubicBezTo>
                  <a:pt x="170" y="196"/>
                  <a:pt x="170" y="196"/>
                  <a:pt x="170" y="196"/>
                </a:cubicBezTo>
                <a:cubicBezTo>
                  <a:pt x="168" y="198"/>
                  <a:pt x="164" y="198"/>
                  <a:pt x="161" y="196"/>
                </a:cubicBezTo>
                <a:cubicBezTo>
                  <a:pt x="111" y="146"/>
                  <a:pt x="111" y="146"/>
                  <a:pt x="111" y="146"/>
                </a:cubicBezTo>
                <a:cubicBezTo>
                  <a:pt x="111" y="146"/>
                  <a:pt x="111" y="145"/>
                  <a:pt x="110" y="145"/>
                </a:cubicBezTo>
                <a:cubicBezTo>
                  <a:pt x="109" y="143"/>
                  <a:pt x="107" y="142"/>
                  <a:pt x="105" y="142"/>
                </a:cubicBezTo>
                <a:cubicBezTo>
                  <a:pt x="104" y="142"/>
                  <a:pt x="103" y="142"/>
                  <a:pt x="102" y="142"/>
                </a:cubicBezTo>
                <a:cubicBezTo>
                  <a:pt x="95" y="145"/>
                  <a:pt x="87" y="146"/>
                  <a:pt x="80" y="146"/>
                </a:cubicBezTo>
                <a:cubicBezTo>
                  <a:pt x="43" y="146"/>
                  <a:pt x="13" y="116"/>
                  <a:pt x="13" y="80"/>
                </a:cubicBezTo>
                <a:cubicBezTo>
                  <a:pt x="13" y="74"/>
                  <a:pt x="14" y="68"/>
                  <a:pt x="16" y="63"/>
                </a:cubicBezTo>
                <a:cubicBezTo>
                  <a:pt x="36" y="84"/>
                  <a:pt x="36" y="84"/>
                  <a:pt x="36" y="84"/>
                </a:cubicBezTo>
                <a:cubicBezTo>
                  <a:pt x="44" y="91"/>
                  <a:pt x="57" y="91"/>
                  <a:pt x="64" y="84"/>
                </a:cubicBezTo>
                <a:cubicBezTo>
                  <a:pt x="83" y="65"/>
                  <a:pt x="83" y="65"/>
                  <a:pt x="83" y="65"/>
                </a:cubicBezTo>
                <a:cubicBezTo>
                  <a:pt x="91" y="57"/>
                  <a:pt x="91" y="45"/>
                  <a:pt x="83" y="37"/>
                </a:cubicBezTo>
                <a:cubicBezTo>
                  <a:pt x="62" y="16"/>
                  <a:pt x="62" y="16"/>
                  <a:pt x="62" y="16"/>
                </a:cubicBezTo>
                <a:cubicBezTo>
                  <a:pt x="68" y="14"/>
                  <a:pt x="74" y="14"/>
                  <a:pt x="80" y="14"/>
                </a:cubicBezTo>
                <a:cubicBezTo>
                  <a:pt x="116" y="14"/>
                  <a:pt x="146" y="43"/>
                  <a:pt x="146" y="80"/>
                </a:cubicBezTo>
                <a:cubicBezTo>
                  <a:pt x="146" y="81"/>
                  <a:pt x="146" y="85"/>
                  <a:pt x="146" y="86"/>
                </a:cubicBezTo>
                <a:cubicBezTo>
                  <a:pt x="146" y="89"/>
                  <a:pt x="149" y="92"/>
                  <a:pt x="152" y="92"/>
                </a:cubicBezTo>
                <a:cubicBezTo>
                  <a:pt x="156" y="92"/>
                  <a:pt x="159" y="89"/>
                  <a:pt x="159" y="86"/>
                </a:cubicBezTo>
                <a:cubicBezTo>
                  <a:pt x="159" y="86"/>
                  <a:pt x="159" y="86"/>
                  <a:pt x="159" y="86"/>
                </a:cubicBezTo>
                <a:cubicBezTo>
                  <a:pt x="159" y="84"/>
                  <a:pt x="159" y="82"/>
                  <a:pt x="159" y="80"/>
                </a:cubicBezTo>
                <a:cubicBezTo>
                  <a:pt x="159" y="36"/>
                  <a:pt x="123" y="0"/>
                  <a:pt x="80" y="0"/>
                </a:cubicBezTo>
                <a:cubicBezTo>
                  <a:pt x="69" y="0"/>
                  <a:pt x="58" y="3"/>
                  <a:pt x="48" y="7"/>
                </a:cubicBezTo>
                <a:cubicBezTo>
                  <a:pt x="46" y="8"/>
                  <a:pt x="44" y="10"/>
                  <a:pt x="44" y="12"/>
                </a:cubicBezTo>
                <a:cubicBezTo>
                  <a:pt x="43" y="14"/>
                  <a:pt x="44" y="16"/>
                  <a:pt x="46" y="18"/>
                </a:cubicBezTo>
                <a:cubicBezTo>
                  <a:pt x="74" y="46"/>
                  <a:pt x="74" y="46"/>
                  <a:pt x="74" y="46"/>
                </a:cubicBezTo>
                <a:cubicBezTo>
                  <a:pt x="76" y="49"/>
                  <a:pt x="76" y="53"/>
                  <a:pt x="74" y="56"/>
                </a:cubicBezTo>
                <a:cubicBezTo>
                  <a:pt x="55" y="74"/>
                  <a:pt x="55" y="74"/>
                  <a:pt x="55" y="74"/>
                </a:cubicBezTo>
                <a:cubicBezTo>
                  <a:pt x="53" y="77"/>
                  <a:pt x="48" y="77"/>
                  <a:pt x="46" y="74"/>
                </a:cubicBezTo>
                <a:cubicBezTo>
                  <a:pt x="18" y="46"/>
                  <a:pt x="18" y="46"/>
                  <a:pt x="18" y="46"/>
                </a:cubicBezTo>
                <a:cubicBezTo>
                  <a:pt x="16" y="45"/>
                  <a:pt x="14" y="44"/>
                  <a:pt x="12" y="44"/>
                </a:cubicBezTo>
                <a:cubicBezTo>
                  <a:pt x="9" y="45"/>
                  <a:pt x="8" y="46"/>
                  <a:pt x="7" y="48"/>
                </a:cubicBezTo>
                <a:cubicBezTo>
                  <a:pt x="2" y="58"/>
                  <a:pt x="0" y="69"/>
                  <a:pt x="0" y="80"/>
                </a:cubicBezTo>
                <a:cubicBezTo>
                  <a:pt x="0" y="124"/>
                  <a:pt x="36" y="159"/>
                  <a:pt x="80" y="159"/>
                </a:cubicBezTo>
                <a:cubicBezTo>
                  <a:pt x="87" y="159"/>
                  <a:pt x="95" y="158"/>
                  <a:pt x="102" y="156"/>
                </a:cubicBezTo>
                <a:cubicBezTo>
                  <a:pt x="152" y="205"/>
                  <a:pt x="152" y="205"/>
                  <a:pt x="152" y="205"/>
                </a:cubicBezTo>
                <a:cubicBezTo>
                  <a:pt x="155" y="209"/>
                  <a:pt x="160" y="211"/>
                  <a:pt x="166" y="211"/>
                </a:cubicBezTo>
                <a:cubicBezTo>
                  <a:pt x="171" y="211"/>
                  <a:pt x="176" y="209"/>
                  <a:pt x="180" y="205"/>
                </a:cubicBezTo>
                <a:cubicBezTo>
                  <a:pt x="199" y="187"/>
                  <a:pt x="199" y="187"/>
                  <a:pt x="199" y="187"/>
                </a:cubicBezTo>
                <a:cubicBezTo>
                  <a:pt x="206" y="179"/>
                  <a:pt x="206" y="166"/>
                  <a:pt x="199" y="1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5B78599-BE1C-42B9-B056-66DECFB0D1DD}"/>
              </a:ext>
            </a:extLst>
          </p:cNvPr>
          <p:cNvSpPr txBox="1"/>
          <p:nvPr/>
        </p:nvSpPr>
        <p:spPr>
          <a:xfrm>
            <a:off x="8816203" y="487827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07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  <p:transition spd="slow" advTm="1455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8"/>
          <p:cNvSpPr/>
          <p:nvPr/>
        </p:nvSpPr>
        <p:spPr bwMode="auto">
          <a:xfrm>
            <a:off x="0" y="0"/>
            <a:ext cx="322337" cy="643548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9"/>
          <p:cNvSpPr/>
          <p:nvPr/>
        </p:nvSpPr>
        <p:spPr bwMode="auto">
          <a:xfrm>
            <a:off x="99884" y="225172"/>
            <a:ext cx="216113" cy="433005"/>
          </a:xfrm>
          <a:custGeom>
            <a:avLst/>
            <a:gdLst>
              <a:gd name="T0" fmla="*/ 0 w 278"/>
              <a:gd name="T1" fmla="*/ 0 h 557"/>
              <a:gd name="T2" fmla="*/ 278 w 278"/>
              <a:gd name="T3" fmla="*/ 278 h 557"/>
              <a:gd name="T4" fmla="*/ 0 w 278"/>
              <a:gd name="T5" fmla="*/ 557 h 557"/>
              <a:gd name="T6" fmla="*/ 0 w 278"/>
              <a:gd name="T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Rectangle 18"/>
          <p:cNvSpPr>
            <a:spLocks noChangeArrowheads="1"/>
          </p:cNvSpPr>
          <p:nvPr/>
        </p:nvSpPr>
        <p:spPr bwMode="auto">
          <a:xfrm>
            <a:off x="463550" y="194692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2"/>
                </a:solidFill>
                <a:latin typeface="Impact" panose="020B0806030902050204" pitchFamily="34" charset="0"/>
                <a:ea typeface="微软雅黑" pitchFamily="34" charset="-122"/>
                <a:cs typeface="宋体" pitchFamily="2" charset="-122"/>
              </a:rPr>
              <a:t>产品调研</a:t>
            </a:r>
            <a:endParaRPr lang="en-US" altLang="zh-CN" sz="2000" b="1" dirty="0">
              <a:solidFill>
                <a:schemeClr val="accent2"/>
              </a:solidFill>
              <a:latin typeface="Impact" panose="020B0806030902050204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70755" y="690156"/>
            <a:ext cx="1296000" cy="38023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Rectangle 20"/>
          <p:cNvSpPr>
            <a:spLocks noChangeArrowheads="1"/>
          </p:cNvSpPr>
          <p:nvPr/>
        </p:nvSpPr>
        <p:spPr bwMode="auto">
          <a:xfrm>
            <a:off x="755576" y="2778623"/>
            <a:ext cx="3096344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 have many PowerPoint </a:t>
            </a:r>
            <a:r>
              <a:rPr lang="zh-CN" altLang="en-US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templates</a:t>
            </a:r>
            <a:r>
              <a:rPr lang="en-US" altLang="zh-CN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7" name="Rectangle 20"/>
          <p:cNvSpPr>
            <a:spLocks noChangeArrowheads="1"/>
          </p:cNvSpPr>
          <p:nvPr/>
        </p:nvSpPr>
        <p:spPr bwMode="auto">
          <a:xfrm>
            <a:off x="1622425" y="657860"/>
            <a:ext cx="99187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srgbClr val="53585E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Keep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8816203" y="4878274"/>
            <a:ext cx="3289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08</a:t>
            </a:r>
            <a:endParaRPr lang="zh-CN" altLang="en-US" sz="10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3" name="图片 2" descr="截屏2021-07-13 下午6.51.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" y="1258570"/>
            <a:ext cx="4385945" cy="212153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983700" y="675551"/>
            <a:ext cx="1296000" cy="38023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20"/>
          <p:cNvSpPr>
            <a:spLocks noChangeArrowheads="1"/>
          </p:cNvSpPr>
          <p:nvPr/>
        </p:nvSpPr>
        <p:spPr bwMode="auto">
          <a:xfrm>
            <a:off x="5268521" y="2764018"/>
            <a:ext cx="3096344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 have many PowerPoint </a:t>
            </a:r>
            <a:r>
              <a:rPr lang="zh-CN" altLang="en-US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templates</a:t>
            </a:r>
            <a:r>
              <a:rPr lang="en-US" altLang="zh-CN" sz="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5857875" y="643255"/>
            <a:ext cx="154749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solidFill>
                  <a:srgbClr val="53585E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印象笔记</a:t>
            </a:r>
          </a:p>
        </p:txBody>
      </p:sp>
      <p:pic>
        <p:nvPicPr>
          <p:cNvPr id="14" name="图片 13" descr="截屏2021-07-13 下午4.00.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375" y="1196975"/>
            <a:ext cx="4292600" cy="2346325"/>
          </a:xfrm>
          <a:prstGeom prst="rect">
            <a:avLst/>
          </a:prstGeom>
        </p:spPr>
      </p:pic>
      <p:pic>
        <p:nvPicPr>
          <p:cNvPr id="21" name="图片 20" descr="截屏2021-07-13 下午3.54.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380" y="3549650"/>
            <a:ext cx="2473325" cy="1459865"/>
          </a:xfrm>
          <a:prstGeom prst="rect">
            <a:avLst/>
          </a:prstGeom>
        </p:spPr>
      </p:pic>
    </p:spTree>
  </p:cSld>
  <p:clrMapOvr>
    <a:masterClrMapping/>
  </p:clrMapOvr>
  <p:transition spd="slow" advTm="19123">
    <p:push dir="u"/>
  </p:transition>
</p:sld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1615</TotalTime>
  <Words>435</Words>
  <Application>Microsoft Office PowerPoint</Application>
  <PresentationFormat>自定义</PresentationFormat>
  <Paragraphs>93</Paragraphs>
  <Slides>15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Microsoft YaHei Light</vt:lpstr>
      <vt:lpstr>微软雅黑</vt:lpstr>
      <vt:lpstr>Arial</vt:lpstr>
      <vt:lpstr>Calibri</vt:lpstr>
      <vt:lpstr>Calibri Light</vt:lpstr>
      <vt:lpstr>Impact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孙东东</dc:creator>
  <cp:keywords>锐旗设计；https:/9ppt.taobao.com</cp:keywords>
  <cp:lastModifiedBy>孙 东东</cp:lastModifiedBy>
  <cp:revision>126</cp:revision>
  <dcterms:created xsi:type="dcterms:W3CDTF">2016-02-29T06:04:00Z</dcterms:created>
  <dcterms:modified xsi:type="dcterms:W3CDTF">2021-07-24T03:16:55Z</dcterms:modified>
  <cp:category>锐旗设计；https://9ppt.taobao.com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2052-10.1.0.5559</vt:lpwstr>
  </property>
</Properties>
</file>

<file path=docProps/thumbnail.jpeg>
</file>